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722" r:id="rId3"/>
    <p:sldId id="723" r:id="rId4"/>
    <p:sldId id="725" r:id="rId5"/>
    <p:sldId id="726" r:id="rId6"/>
    <p:sldId id="724" r:id="rId7"/>
    <p:sldId id="727" r:id="rId8"/>
    <p:sldId id="728" r:id="rId9"/>
    <p:sldId id="730" r:id="rId10"/>
    <p:sldId id="729" r:id="rId11"/>
    <p:sldId id="580" r:id="rId12"/>
    <p:sldId id="582" r:id="rId13"/>
    <p:sldId id="581" r:id="rId14"/>
    <p:sldId id="583" r:id="rId15"/>
    <p:sldId id="584" r:id="rId16"/>
    <p:sldId id="585" r:id="rId17"/>
    <p:sldId id="586" r:id="rId18"/>
    <p:sldId id="587" r:id="rId19"/>
    <p:sldId id="588" r:id="rId20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D94"/>
    <a:srgbClr val="51237F"/>
    <a:srgbClr val="525252"/>
    <a:srgbClr val="28A689"/>
    <a:srgbClr val="FF5F3A"/>
    <a:srgbClr val="0E8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29B0D-1241-449E-9029-EEE2C3E0DBEF}" v="18" dt="2025-02-19T16:40:11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88429" autoAdjust="0"/>
  </p:normalViewPr>
  <p:slideViewPr>
    <p:cSldViewPr snapToGrid="0" snapToObjects="1">
      <p:cViewPr varScale="1">
        <p:scale>
          <a:sx n="98" d="100"/>
          <a:sy n="98" d="100"/>
        </p:scale>
        <p:origin x="103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0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nett, Carl M" userId="396d1247-df83-4d28-bee2-e66279f856eb" providerId="ADAL" clId="{53F29B0D-1241-449E-9029-EEE2C3E0DBEF}"/>
    <pc:docChg chg="undo custSel addSld delSld modSld">
      <pc:chgData name="Burnett, Carl M" userId="396d1247-df83-4d28-bee2-e66279f856eb" providerId="ADAL" clId="{53F29B0D-1241-449E-9029-EEE2C3E0DBEF}" dt="2025-02-19T16:40:23.534" v="5248" actId="6549"/>
      <pc:docMkLst>
        <pc:docMk/>
      </pc:docMkLst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3078538971" sldId="257"/>
        </pc:sldMkLst>
      </pc:sldChg>
      <pc:sldChg chg="modSp mod">
        <pc:chgData name="Burnett, Carl M" userId="396d1247-df83-4d28-bee2-e66279f856eb" providerId="ADAL" clId="{53F29B0D-1241-449E-9029-EEE2C3E0DBEF}" dt="2025-02-19T12:42:42.892" v="10" actId="20577"/>
        <pc:sldMkLst>
          <pc:docMk/>
          <pc:sldMk cId="715277208" sldId="258"/>
        </pc:sldMkLst>
        <pc:spChg chg="mod">
          <ac:chgData name="Burnett, Carl M" userId="396d1247-df83-4d28-bee2-e66279f856eb" providerId="ADAL" clId="{53F29B0D-1241-449E-9029-EEE2C3E0DBEF}" dt="2025-02-19T12:42:42.892" v="10" actId="20577"/>
          <ac:spMkLst>
            <pc:docMk/>
            <pc:sldMk cId="715277208" sldId="258"/>
            <ac:spMk id="5" creationId="{00000000-0000-0000-0000-000000000000}"/>
          </ac:spMkLst>
        </pc:spChg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846231271" sldId="276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3369767760" sldId="278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3982778428" sldId="279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3100029485" sldId="282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4150757610" sldId="283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1171029616" sldId="284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2485057582" sldId="285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232465972" sldId="286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4113298739" sldId="289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3047605571" sldId="293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3352950497" sldId="352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26666957" sldId="353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73724506" sldId="354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2821153728" sldId="369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3707335301" sldId="373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3965354521" sldId="378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3423815426" sldId="380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1410619594" sldId="565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738615598" sldId="566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346501060" sldId="567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1172321839" sldId="568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2398020410" sldId="570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3787622286" sldId="571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4232571521" sldId="572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3399262473" sldId="573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1052195527" sldId="574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144483513" sldId="575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2864940868" sldId="576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2579007963" sldId="577"/>
        </pc:sldMkLst>
      </pc:sldChg>
      <pc:sldChg chg="del">
        <pc:chgData name="Burnett, Carl M" userId="396d1247-df83-4d28-bee2-e66279f856eb" providerId="ADAL" clId="{53F29B0D-1241-449E-9029-EEE2C3E0DBEF}" dt="2025-02-19T12:42:34.680" v="0" actId="47"/>
        <pc:sldMkLst>
          <pc:docMk/>
          <pc:sldMk cId="1480855118" sldId="578"/>
        </pc:sldMkLst>
      </pc:sldChg>
      <pc:sldChg chg="delSp modSp del mod">
        <pc:chgData name="Burnett, Carl M" userId="396d1247-df83-4d28-bee2-e66279f856eb" providerId="ADAL" clId="{53F29B0D-1241-449E-9029-EEE2C3E0DBEF}" dt="2025-02-19T14:36:29.939" v="1601" actId="47"/>
        <pc:sldMkLst>
          <pc:docMk/>
          <pc:sldMk cId="1329393505" sldId="579"/>
        </pc:sldMkLst>
        <pc:spChg chg="mod">
          <ac:chgData name="Burnett, Carl M" userId="396d1247-df83-4d28-bee2-e66279f856eb" providerId="ADAL" clId="{53F29B0D-1241-449E-9029-EEE2C3E0DBEF}" dt="2025-02-19T14:35:11.604" v="1600" actId="20577"/>
          <ac:spMkLst>
            <pc:docMk/>
            <pc:sldMk cId="1329393505" sldId="579"/>
            <ac:spMk id="2" creationId="{57F92F32-F135-7B6A-CD1A-7342BCBD0006}"/>
          </ac:spMkLst>
        </pc:spChg>
        <pc:spChg chg="del mod">
          <ac:chgData name="Burnett, Carl M" userId="396d1247-df83-4d28-bee2-e66279f856eb" providerId="ADAL" clId="{53F29B0D-1241-449E-9029-EEE2C3E0DBEF}" dt="2025-02-19T14:33:07.051" v="1599" actId="478"/>
          <ac:spMkLst>
            <pc:docMk/>
            <pc:sldMk cId="1329393505" sldId="579"/>
            <ac:spMk id="7" creationId="{79792C65-4145-42D3-5BD6-F368E901BEA6}"/>
          </ac:spMkLst>
        </pc:spChg>
      </pc:sldChg>
      <pc:sldChg chg="addSp modSp mod">
        <pc:chgData name="Burnett, Carl M" userId="396d1247-df83-4d28-bee2-e66279f856eb" providerId="ADAL" clId="{53F29B0D-1241-449E-9029-EEE2C3E0DBEF}" dt="2025-02-19T14:46:09.888" v="1929" actId="20577"/>
        <pc:sldMkLst>
          <pc:docMk/>
          <pc:sldMk cId="809204153" sldId="580"/>
        </pc:sldMkLst>
        <pc:spChg chg="mod">
          <ac:chgData name="Burnett, Carl M" userId="396d1247-df83-4d28-bee2-e66279f856eb" providerId="ADAL" clId="{53F29B0D-1241-449E-9029-EEE2C3E0DBEF}" dt="2025-02-19T14:42:24.863" v="1733" actId="113"/>
          <ac:spMkLst>
            <pc:docMk/>
            <pc:sldMk cId="809204153" sldId="580"/>
            <ac:spMk id="2" creationId="{C6AF6DF5-710C-02F9-EE3C-2CE1E5807CC9}"/>
          </ac:spMkLst>
        </pc:spChg>
        <pc:spChg chg="add mod">
          <ac:chgData name="Burnett, Carl M" userId="396d1247-df83-4d28-bee2-e66279f856eb" providerId="ADAL" clId="{53F29B0D-1241-449E-9029-EEE2C3E0DBEF}" dt="2025-02-19T14:46:09.888" v="1929" actId="20577"/>
          <ac:spMkLst>
            <pc:docMk/>
            <pc:sldMk cId="809204153" sldId="580"/>
            <ac:spMk id="7" creationId="{4D7BA79E-F215-D1F8-4E69-1543E2B00EAF}"/>
          </ac:spMkLst>
        </pc:spChg>
      </pc:sldChg>
      <pc:sldChg chg="addSp modSp mod">
        <pc:chgData name="Burnett, Carl M" userId="396d1247-df83-4d28-bee2-e66279f856eb" providerId="ADAL" clId="{53F29B0D-1241-449E-9029-EEE2C3E0DBEF}" dt="2025-02-19T15:13:57.068" v="2801" actId="1076"/>
        <pc:sldMkLst>
          <pc:docMk/>
          <pc:sldMk cId="370859251" sldId="581"/>
        </pc:sldMkLst>
        <pc:spChg chg="mod">
          <ac:chgData name="Burnett, Carl M" userId="396d1247-df83-4d28-bee2-e66279f856eb" providerId="ADAL" clId="{53F29B0D-1241-449E-9029-EEE2C3E0DBEF}" dt="2025-02-19T14:54:53.111" v="2140" actId="113"/>
          <ac:spMkLst>
            <pc:docMk/>
            <pc:sldMk cId="370859251" sldId="581"/>
            <ac:spMk id="2" creationId="{A070C1D8-FF07-95D2-A563-82BF4601C244}"/>
          </ac:spMkLst>
        </pc:spChg>
        <pc:spChg chg="add mod">
          <ac:chgData name="Burnett, Carl M" userId="396d1247-df83-4d28-bee2-e66279f856eb" providerId="ADAL" clId="{53F29B0D-1241-449E-9029-EEE2C3E0DBEF}" dt="2025-02-19T15:13:57.068" v="2801" actId="1076"/>
          <ac:spMkLst>
            <pc:docMk/>
            <pc:sldMk cId="370859251" sldId="581"/>
            <ac:spMk id="6" creationId="{C5AD0478-AACE-AC20-A29B-0A859F54BAA3}"/>
          </ac:spMkLst>
        </pc:spChg>
      </pc:sldChg>
      <pc:sldChg chg="addSp modSp mod">
        <pc:chgData name="Burnett, Carl M" userId="396d1247-df83-4d28-bee2-e66279f856eb" providerId="ADAL" clId="{53F29B0D-1241-449E-9029-EEE2C3E0DBEF}" dt="2025-02-19T14:54:30.769" v="2134" actId="20577"/>
        <pc:sldMkLst>
          <pc:docMk/>
          <pc:sldMk cId="1270379321" sldId="582"/>
        </pc:sldMkLst>
        <pc:spChg chg="mod">
          <ac:chgData name="Burnett, Carl M" userId="396d1247-df83-4d28-bee2-e66279f856eb" providerId="ADAL" clId="{53F29B0D-1241-449E-9029-EEE2C3E0DBEF}" dt="2025-02-19T14:46:20.588" v="1931" actId="20577"/>
          <ac:spMkLst>
            <pc:docMk/>
            <pc:sldMk cId="1270379321" sldId="582"/>
            <ac:spMk id="2" creationId="{F6F8849B-FA79-CE0D-8D70-C22D231CC14F}"/>
          </ac:spMkLst>
        </pc:spChg>
        <pc:spChg chg="add mod">
          <ac:chgData name="Burnett, Carl M" userId="396d1247-df83-4d28-bee2-e66279f856eb" providerId="ADAL" clId="{53F29B0D-1241-449E-9029-EEE2C3E0DBEF}" dt="2025-02-19T14:54:30.769" v="2134" actId="20577"/>
          <ac:spMkLst>
            <pc:docMk/>
            <pc:sldMk cId="1270379321" sldId="582"/>
            <ac:spMk id="6" creationId="{487DBC53-D932-85F8-92DA-084AB64C67C2}"/>
          </ac:spMkLst>
        </pc:spChg>
      </pc:sldChg>
      <pc:sldChg chg="addSp modSp mod">
        <pc:chgData name="Burnett, Carl M" userId="396d1247-df83-4d28-bee2-e66279f856eb" providerId="ADAL" clId="{53F29B0D-1241-449E-9029-EEE2C3E0DBEF}" dt="2025-02-19T15:32:58.901" v="3701" actId="403"/>
        <pc:sldMkLst>
          <pc:docMk/>
          <pc:sldMk cId="1052453425" sldId="583"/>
        </pc:sldMkLst>
        <pc:spChg chg="mod">
          <ac:chgData name="Burnett, Carl M" userId="396d1247-df83-4d28-bee2-e66279f856eb" providerId="ADAL" clId="{53F29B0D-1241-449E-9029-EEE2C3E0DBEF}" dt="2025-02-19T15:13:22.866" v="2800" actId="113"/>
          <ac:spMkLst>
            <pc:docMk/>
            <pc:sldMk cId="1052453425" sldId="583"/>
            <ac:spMk id="2" creationId="{925B6FF0-2B5A-D271-3898-E2E490816197}"/>
          </ac:spMkLst>
        </pc:spChg>
        <pc:spChg chg="add mod">
          <ac:chgData name="Burnett, Carl M" userId="396d1247-df83-4d28-bee2-e66279f856eb" providerId="ADAL" clId="{53F29B0D-1241-449E-9029-EEE2C3E0DBEF}" dt="2025-02-19T15:32:58.901" v="3701" actId="403"/>
          <ac:spMkLst>
            <pc:docMk/>
            <pc:sldMk cId="1052453425" sldId="583"/>
            <ac:spMk id="6" creationId="{2176EEA1-989D-2F8E-4C20-16A6C5239D47}"/>
          </ac:spMkLst>
        </pc:spChg>
      </pc:sldChg>
      <pc:sldChg chg="addSp modSp mod">
        <pc:chgData name="Burnett, Carl M" userId="396d1247-df83-4d28-bee2-e66279f856eb" providerId="ADAL" clId="{53F29B0D-1241-449E-9029-EEE2C3E0DBEF}" dt="2025-02-19T15:39:34.815" v="4000" actId="20577"/>
        <pc:sldMkLst>
          <pc:docMk/>
          <pc:sldMk cId="2903727165" sldId="584"/>
        </pc:sldMkLst>
        <pc:spChg chg="mod">
          <ac:chgData name="Burnett, Carl M" userId="396d1247-df83-4d28-bee2-e66279f856eb" providerId="ADAL" clId="{53F29B0D-1241-449E-9029-EEE2C3E0DBEF}" dt="2025-02-19T15:29:29.387" v="3605" actId="113"/>
          <ac:spMkLst>
            <pc:docMk/>
            <pc:sldMk cId="2903727165" sldId="584"/>
            <ac:spMk id="2" creationId="{5E5BC57B-1975-34C2-E37D-F338F829D53E}"/>
          </ac:spMkLst>
        </pc:spChg>
        <pc:spChg chg="add mod">
          <ac:chgData name="Burnett, Carl M" userId="396d1247-df83-4d28-bee2-e66279f856eb" providerId="ADAL" clId="{53F29B0D-1241-449E-9029-EEE2C3E0DBEF}" dt="2025-02-19T15:39:34.815" v="4000" actId="20577"/>
          <ac:spMkLst>
            <pc:docMk/>
            <pc:sldMk cId="2903727165" sldId="584"/>
            <ac:spMk id="6" creationId="{44B1835B-0209-978E-4F8A-C032868225E8}"/>
          </ac:spMkLst>
        </pc:spChg>
      </pc:sldChg>
      <pc:sldChg chg="addSp modSp mod">
        <pc:chgData name="Burnett, Carl M" userId="396d1247-df83-4d28-bee2-e66279f856eb" providerId="ADAL" clId="{53F29B0D-1241-449E-9029-EEE2C3E0DBEF}" dt="2025-02-19T16:14:50.973" v="4296" actId="20577"/>
        <pc:sldMkLst>
          <pc:docMk/>
          <pc:sldMk cId="2355062782" sldId="585"/>
        </pc:sldMkLst>
        <pc:spChg chg="mod">
          <ac:chgData name="Burnett, Carl M" userId="396d1247-df83-4d28-bee2-e66279f856eb" providerId="ADAL" clId="{53F29B0D-1241-449E-9029-EEE2C3E0DBEF}" dt="2025-02-19T15:40:03.347" v="4001" actId="113"/>
          <ac:spMkLst>
            <pc:docMk/>
            <pc:sldMk cId="2355062782" sldId="585"/>
            <ac:spMk id="2" creationId="{C5901FAE-BF27-592C-D519-4930835EC08E}"/>
          </ac:spMkLst>
        </pc:spChg>
        <pc:spChg chg="add mod">
          <ac:chgData name="Burnett, Carl M" userId="396d1247-df83-4d28-bee2-e66279f856eb" providerId="ADAL" clId="{53F29B0D-1241-449E-9029-EEE2C3E0DBEF}" dt="2025-02-19T16:14:50.973" v="4296" actId="20577"/>
          <ac:spMkLst>
            <pc:docMk/>
            <pc:sldMk cId="2355062782" sldId="585"/>
            <ac:spMk id="6" creationId="{B25246EF-D136-7DF3-9703-24AFD080C944}"/>
          </ac:spMkLst>
        </pc:spChg>
      </pc:sldChg>
      <pc:sldChg chg="addSp modSp mod">
        <pc:chgData name="Burnett, Carl M" userId="396d1247-df83-4d28-bee2-e66279f856eb" providerId="ADAL" clId="{53F29B0D-1241-449E-9029-EEE2C3E0DBEF}" dt="2025-02-19T16:29:43.560" v="4822" actId="20577"/>
        <pc:sldMkLst>
          <pc:docMk/>
          <pc:sldMk cId="1600250518" sldId="586"/>
        </pc:sldMkLst>
        <pc:spChg chg="mod">
          <ac:chgData name="Burnett, Carl M" userId="396d1247-df83-4d28-bee2-e66279f856eb" providerId="ADAL" clId="{53F29B0D-1241-449E-9029-EEE2C3E0DBEF}" dt="2025-02-19T15:41:07.579" v="4005" actId="113"/>
          <ac:spMkLst>
            <pc:docMk/>
            <pc:sldMk cId="1600250518" sldId="586"/>
            <ac:spMk id="2" creationId="{E6869047-B77F-2EF4-6186-3F8A145ACEE0}"/>
          </ac:spMkLst>
        </pc:spChg>
        <pc:spChg chg="add mod">
          <ac:chgData name="Burnett, Carl M" userId="396d1247-df83-4d28-bee2-e66279f856eb" providerId="ADAL" clId="{53F29B0D-1241-449E-9029-EEE2C3E0DBEF}" dt="2025-02-19T16:29:43.560" v="4822" actId="20577"/>
          <ac:spMkLst>
            <pc:docMk/>
            <pc:sldMk cId="1600250518" sldId="586"/>
            <ac:spMk id="6" creationId="{C2924537-9A84-1803-BA76-ABFC4E3021C8}"/>
          </ac:spMkLst>
        </pc:spChg>
      </pc:sldChg>
      <pc:sldChg chg="addSp modSp mod">
        <pc:chgData name="Burnett, Carl M" userId="396d1247-df83-4d28-bee2-e66279f856eb" providerId="ADAL" clId="{53F29B0D-1241-449E-9029-EEE2C3E0DBEF}" dt="2025-02-19T16:34:44.260" v="4928" actId="20577"/>
        <pc:sldMkLst>
          <pc:docMk/>
          <pc:sldMk cId="3601470875" sldId="587"/>
        </pc:sldMkLst>
        <pc:spChg chg="mod">
          <ac:chgData name="Burnett, Carl M" userId="396d1247-df83-4d28-bee2-e66279f856eb" providerId="ADAL" clId="{53F29B0D-1241-449E-9029-EEE2C3E0DBEF}" dt="2025-02-19T15:41:11.402" v="4006" actId="113"/>
          <ac:spMkLst>
            <pc:docMk/>
            <pc:sldMk cId="3601470875" sldId="587"/>
            <ac:spMk id="2" creationId="{DEB9DEEB-0A82-3EB4-CE18-3DC4C91C36FB}"/>
          </ac:spMkLst>
        </pc:spChg>
        <pc:spChg chg="add mod">
          <ac:chgData name="Burnett, Carl M" userId="396d1247-df83-4d28-bee2-e66279f856eb" providerId="ADAL" clId="{53F29B0D-1241-449E-9029-EEE2C3E0DBEF}" dt="2025-02-19T16:34:44.260" v="4928" actId="20577"/>
          <ac:spMkLst>
            <pc:docMk/>
            <pc:sldMk cId="3601470875" sldId="587"/>
            <ac:spMk id="6" creationId="{7FA75324-FBE1-6712-E097-B48F26C678F4}"/>
          </ac:spMkLst>
        </pc:spChg>
      </pc:sldChg>
      <pc:sldChg chg="addSp modSp mod">
        <pc:chgData name="Burnett, Carl M" userId="396d1247-df83-4d28-bee2-e66279f856eb" providerId="ADAL" clId="{53F29B0D-1241-449E-9029-EEE2C3E0DBEF}" dt="2025-02-19T16:40:23.534" v="5248" actId="6549"/>
        <pc:sldMkLst>
          <pc:docMk/>
          <pc:sldMk cId="2179440190" sldId="588"/>
        </pc:sldMkLst>
        <pc:spChg chg="mod">
          <ac:chgData name="Burnett, Carl M" userId="396d1247-df83-4d28-bee2-e66279f856eb" providerId="ADAL" clId="{53F29B0D-1241-449E-9029-EEE2C3E0DBEF}" dt="2025-02-19T15:41:15.715" v="4007" actId="113"/>
          <ac:spMkLst>
            <pc:docMk/>
            <pc:sldMk cId="2179440190" sldId="588"/>
            <ac:spMk id="2" creationId="{F5722C7B-7CD8-5AA3-42D5-C2F402369F7D}"/>
          </ac:spMkLst>
        </pc:spChg>
        <pc:spChg chg="add mod">
          <ac:chgData name="Burnett, Carl M" userId="396d1247-df83-4d28-bee2-e66279f856eb" providerId="ADAL" clId="{53F29B0D-1241-449E-9029-EEE2C3E0DBEF}" dt="2025-02-19T16:40:23.534" v="5248" actId="6549"/>
          <ac:spMkLst>
            <pc:docMk/>
            <pc:sldMk cId="2179440190" sldId="588"/>
            <ac:spMk id="6" creationId="{478876E6-269A-91C3-85D3-21C263BDDCE7}"/>
          </ac:spMkLst>
        </pc:spChg>
      </pc:sldChg>
      <pc:sldChg chg="modSp add mod">
        <pc:chgData name="Burnett, Carl M" userId="396d1247-df83-4d28-bee2-e66279f856eb" providerId="ADAL" clId="{53F29B0D-1241-449E-9029-EEE2C3E0DBEF}" dt="2025-02-19T13:16:28.068" v="1210" actId="207"/>
        <pc:sldMkLst>
          <pc:docMk/>
          <pc:sldMk cId="1199629782" sldId="722"/>
        </pc:sldMkLst>
        <pc:spChg chg="mod">
          <ac:chgData name="Burnett, Carl M" userId="396d1247-df83-4d28-bee2-e66279f856eb" providerId="ADAL" clId="{53F29B0D-1241-449E-9029-EEE2C3E0DBEF}" dt="2025-02-19T12:50:37.958" v="230" actId="20577"/>
          <ac:spMkLst>
            <pc:docMk/>
            <pc:sldMk cId="1199629782" sldId="722"/>
            <ac:spMk id="2" creationId="{5DEA4245-8491-998D-2FBC-DC17C047BC48}"/>
          </ac:spMkLst>
        </pc:spChg>
        <pc:spChg chg="mod">
          <ac:chgData name="Burnett, Carl M" userId="396d1247-df83-4d28-bee2-e66279f856eb" providerId="ADAL" clId="{53F29B0D-1241-449E-9029-EEE2C3E0DBEF}" dt="2025-02-19T13:16:28.068" v="1210" actId="207"/>
          <ac:spMkLst>
            <pc:docMk/>
            <pc:sldMk cId="1199629782" sldId="722"/>
            <ac:spMk id="6" creationId="{EFF5D44E-2293-43E5-76E1-4B85E9C5FCF2}"/>
          </ac:spMkLst>
        </pc:spChg>
      </pc:sldChg>
      <pc:sldChg chg="modSp add mod">
        <pc:chgData name="Burnett, Carl M" userId="396d1247-df83-4d28-bee2-e66279f856eb" providerId="ADAL" clId="{53F29B0D-1241-449E-9029-EEE2C3E0DBEF}" dt="2025-02-19T12:51:07.873" v="246" actId="21"/>
        <pc:sldMkLst>
          <pc:docMk/>
          <pc:sldMk cId="1798714830" sldId="723"/>
        </pc:sldMkLst>
        <pc:spChg chg="mod">
          <ac:chgData name="Burnett, Carl M" userId="396d1247-df83-4d28-bee2-e66279f856eb" providerId="ADAL" clId="{53F29B0D-1241-449E-9029-EEE2C3E0DBEF}" dt="2025-02-19T12:50:58.766" v="245" actId="20577"/>
          <ac:spMkLst>
            <pc:docMk/>
            <pc:sldMk cId="1798714830" sldId="723"/>
            <ac:spMk id="6" creationId="{D92211C8-BA5F-5A82-F9A5-8200430E04D3}"/>
          </ac:spMkLst>
        </pc:spChg>
        <pc:spChg chg="mod">
          <ac:chgData name="Burnett, Carl M" userId="396d1247-df83-4d28-bee2-e66279f856eb" providerId="ADAL" clId="{53F29B0D-1241-449E-9029-EEE2C3E0DBEF}" dt="2025-02-19T12:51:07.873" v="246" actId="21"/>
          <ac:spMkLst>
            <pc:docMk/>
            <pc:sldMk cId="1798714830" sldId="723"/>
            <ac:spMk id="7" creationId="{9B82B93A-C8B1-7D24-DA0B-53053BD1FCEB}"/>
          </ac:spMkLst>
        </pc:spChg>
      </pc:sldChg>
      <pc:sldChg chg="modSp add mod">
        <pc:chgData name="Burnett, Carl M" userId="396d1247-df83-4d28-bee2-e66279f856eb" providerId="ADAL" clId="{53F29B0D-1241-449E-9029-EEE2C3E0DBEF}" dt="2025-02-19T12:48:37.070" v="180" actId="20577"/>
        <pc:sldMkLst>
          <pc:docMk/>
          <pc:sldMk cId="1428918256" sldId="724"/>
        </pc:sldMkLst>
        <pc:spChg chg="mod">
          <ac:chgData name="Burnett, Carl M" userId="396d1247-df83-4d28-bee2-e66279f856eb" providerId="ADAL" clId="{53F29B0D-1241-449E-9029-EEE2C3E0DBEF}" dt="2025-02-19T12:48:37.070" v="180" actId="20577"/>
          <ac:spMkLst>
            <pc:docMk/>
            <pc:sldMk cId="1428918256" sldId="724"/>
            <ac:spMk id="6" creationId="{EBECF298-6BC5-4D53-5C43-C8DC5815C37D}"/>
          </ac:spMkLst>
        </pc:spChg>
      </pc:sldChg>
      <pc:sldChg chg="modSp new mod">
        <pc:chgData name="Burnett, Carl M" userId="396d1247-df83-4d28-bee2-e66279f856eb" providerId="ADAL" clId="{53F29B0D-1241-449E-9029-EEE2C3E0DBEF}" dt="2025-02-19T13:00:26.821" v="625" actId="14"/>
        <pc:sldMkLst>
          <pc:docMk/>
          <pc:sldMk cId="867252145" sldId="725"/>
        </pc:sldMkLst>
        <pc:spChg chg="mod">
          <ac:chgData name="Burnett, Carl M" userId="396d1247-df83-4d28-bee2-e66279f856eb" providerId="ADAL" clId="{53F29B0D-1241-449E-9029-EEE2C3E0DBEF}" dt="2025-02-19T12:51:47.842" v="302" actId="404"/>
          <ac:spMkLst>
            <pc:docMk/>
            <pc:sldMk cId="867252145" sldId="725"/>
            <ac:spMk id="5" creationId="{92665671-5A54-DF83-1425-8C764162A536}"/>
          </ac:spMkLst>
        </pc:spChg>
        <pc:spChg chg="mod">
          <ac:chgData name="Burnett, Carl M" userId="396d1247-df83-4d28-bee2-e66279f856eb" providerId="ADAL" clId="{53F29B0D-1241-449E-9029-EEE2C3E0DBEF}" dt="2025-02-19T13:00:26.821" v="625" actId="14"/>
          <ac:spMkLst>
            <pc:docMk/>
            <pc:sldMk cId="867252145" sldId="725"/>
            <ac:spMk id="6" creationId="{4BBAB6AE-87F5-51E6-F203-BDBE27DA8E96}"/>
          </ac:spMkLst>
        </pc:spChg>
      </pc:sldChg>
      <pc:sldChg chg="modSp new mod">
        <pc:chgData name="Burnett, Carl M" userId="396d1247-df83-4d28-bee2-e66279f856eb" providerId="ADAL" clId="{53F29B0D-1241-449E-9029-EEE2C3E0DBEF}" dt="2025-02-19T13:01:16.361" v="659"/>
        <pc:sldMkLst>
          <pc:docMk/>
          <pc:sldMk cId="1134057235" sldId="726"/>
        </pc:sldMkLst>
        <pc:spChg chg="mod">
          <ac:chgData name="Burnett, Carl M" userId="396d1247-df83-4d28-bee2-e66279f856eb" providerId="ADAL" clId="{53F29B0D-1241-449E-9029-EEE2C3E0DBEF}" dt="2025-02-19T13:00:06.364" v="620" actId="404"/>
          <ac:spMkLst>
            <pc:docMk/>
            <pc:sldMk cId="1134057235" sldId="726"/>
            <ac:spMk id="5" creationId="{4F916E20-AEFA-C06E-1269-3ECEF2AB360A}"/>
          </ac:spMkLst>
        </pc:spChg>
        <pc:spChg chg="mod">
          <ac:chgData name="Burnett, Carl M" userId="396d1247-df83-4d28-bee2-e66279f856eb" providerId="ADAL" clId="{53F29B0D-1241-449E-9029-EEE2C3E0DBEF}" dt="2025-02-19T13:01:16.361" v="659"/>
          <ac:spMkLst>
            <pc:docMk/>
            <pc:sldMk cId="1134057235" sldId="726"/>
            <ac:spMk id="6" creationId="{EFF0C3FA-33D9-6F6F-936F-8968B8674E08}"/>
          </ac:spMkLst>
        </pc:spChg>
      </pc:sldChg>
      <pc:sldChg chg="modSp mod">
        <pc:chgData name="Burnett, Carl M" userId="396d1247-df83-4d28-bee2-e66279f856eb" providerId="ADAL" clId="{53F29B0D-1241-449E-9029-EEE2C3E0DBEF}" dt="2025-02-19T13:02:13.744" v="674" actId="20577"/>
        <pc:sldMkLst>
          <pc:docMk/>
          <pc:sldMk cId="517661070" sldId="727"/>
        </pc:sldMkLst>
        <pc:spChg chg="mod">
          <ac:chgData name="Burnett, Carl M" userId="396d1247-df83-4d28-bee2-e66279f856eb" providerId="ADAL" clId="{53F29B0D-1241-449E-9029-EEE2C3E0DBEF}" dt="2025-02-19T13:02:00.486" v="673" actId="20577"/>
          <ac:spMkLst>
            <pc:docMk/>
            <pc:sldMk cId="517661070" sldId="727"/>
            <ac:spMk id="6" creationId="{82363A34-63AB-7E8D-C4EA-1CF46B0EC4B7}"/>
          </ac:spMkLst>
        </pc:spChg>
        <pc:spChg chg="mod">
          <ac:chgData name="Burnett, Carl M" userId="396d1247-df83-4d28-bee2-e66279f856eb" providerId="ADAL" clId="{53F29B0D-1241-449E-9029-EEE2C3E0DBEF}" dt="2025-02-19T13:02:13.744" v="674" actId="20577"/>
          <ac:spMkLst>
            <pc:docMk/>
            <pc:sldMk cId="517661070" sldId="727"/>
            <ac:spMk id="7" creationId="{D9F7B322-A342-4F3C-1D7E-25C50436C3BF}"/>
          </ac:spMkLst>
        </pc:spChg>
      </pc:sldChg>
      <pc:sldChg chg="modSp new mod">
        <pc:chgData name="Burnett, Carl M" userId="396d1247-df83-4d28-bee2-e66279f856eb" providerId="ADAL" clId="{53F29B0D-1241-449E-9029-EEE2C3E0DBEF}" dt="2025-02-19T13:18:52.775" v="1247" actId="207"/>
        <pc:sldMkLst>
          <pc:docMk/>
          <pc:sldMk cId="1065697921" sldId="728"/>
        </pc:sldMkLst>
        <pc:spChg chg="mod">
          <ac:chgData name="Burnett, Carl M" userId="396d1247-df83-4d28-bee2-e66279f856eb" providerId="ADAL" clId="{53F29B0D-1241-449E-9029-EEE2C3E0DBEF}" dt="2025-02-19T13:10:44.889" v="965" actId="20577"/>
          <ac:spMkLst>
            <pc:docMk/>
            <pc:sldMk cId="1065697921" sldId="728"/>
            <ac:spMk id="5" creationId="{7841FB5B-0E58-CDCC-3959-E33AC2B6CA09}"/>
          </ac:spMkLst>
        </pc:spChg>
        <pc:spChg chg="mod">
          <ac:chgData name="Burnett, Carl M" userId="396d1247-df83-4d28-bee2-e66279f856eb" providerId="ADAL" clId="{53F29B0D-1241-449E-9029-EEE2C3E0DBEF}" dt="2025-02-19T13:18:52.775" v="1247" actId="207"/>
          <ac:spMkLst>
            <pc:docMk/>
            <pc:sldMk cId="1065697921" sldId="728"/>
            <ac:spMk id="6" creationId="{85340F10-0115-AE1A-04C9-01628593FE37}"/>
          </ac:spMkLst>
        </pc:spChg>
      </pc:sldChg>
      <pc:sldChg chg="modSp new mod">
        <pc:chgData name="Burnett, Carl M" userId="396d1247-df83-4d28-bee2-e66279f856eb" providerId="ADAL" clId="{53F29B0D-1241-449E-9029-EEE2C3E0DBEF}" dt="2025-02-19T13:24:07.715" v="1598" actId="20577"/>
        <pc:sldMkLst>
          <pc:docMk/>
          <pc:sldMk cId="2145302399" sldId="729"/>
        </pc:sldMkLst>
        <pc:spChg chg="mod">
          <ac:chgData name="Burnett, Carl M" userId="396d1247-df83-4d28-bee2-e66279f856eb" providerId="ADAL" clId="{53F29B0D-1241-449E-9029-EEE2C3E0DBEF}" dt="2025-02-19T13:23:41.959" v="1568" actId="14100"/>
          <ac:spMkLst>
            <pc:docMk/>
            <pc:sldMk cId="2145302399" sldId="729"/>
            <ac:spMk id="5" creationId="{8C23AF0A-F23D-28D3-3661-2421E9685576}"/>
          </ac:spMkLst>
        </pc:spChg>
        <pc:spChg chg="mod">
          <ac:chgData name="Burnett, Carl M" userId="396d1247-df83-4d28-bee2-e66279f856eb" providerId="ADAL" clId="{53F29B0D-1241-449E-9029-EEE2C3E0DBEF}" dt="2025-02-19T13:24:07.715" v="1598" actId="20577"/>
          <ac:spMkLst>
            <pc:docMk/>
            <pc:sldMk cId="2145302399" sldId="729"/>
            <ac:spMk id="6" creationId="{F85B4FF6-119D-2216-D9DA-F48BFAED9E0A}"/>
          </ac:spMkLst>
        </pc:spChg>
      </pc:sldChg>
      <pc:sldChg chg="modSp add mod">
        <pc:chgData name="Burnett, Carl M" userId="396d1247-df83-4d28-bee2-e66279f856eb" providerId="ADAL" clId="{53F29B0D-1241-449E-9029-EEE2C3E0DBEF}" dt="2025-02-19T13:18:16.599" v="1240" actId="113"/>
        <pc:sldMkLst>
          <pc:docMk/>
          <pc:sldMk cId="506094912" sldId="730"/>
        </pc:sldMkLst>
        <pc:spChg chg="mod">
          <ac:chgData name="Burnett, Carl M" userId="396d1247-df83-4d28-bee2-e66279f856eb" providerId="ADAL" clId="{53F29B0D-1241-449E-9029-EEE2C3E0DBEF}" dt="2025-02-19T13:12:40.652" v="1096" actId="404"/>
          <ac:spMkLst>
            <pc:docMk/>
            <pc:sldMk cId="506094912" sldId="730"/>
            <ac:spMk id="5" creationId="{17A1F378-AFCE-A13D-F34E-1C45395EE15C}"/>
          </ac:spMkLst>
        </pc:spChg>
        <pc:spChg chg="mod">
          <ac:chgData name="Burnett, Carl M" userId="396d1247-df83-4d28-bee2-e66279f856eb" providerId="ADAL" clId="{53F29B0D-1241-449E-9029-EEE2C3E0DBEF}" dt="2025-02-19T13:18:16.599" v="1240" actId="113"/>
          <ac:spMkLst>
            <pc:docMk/>
            <pc:sldMk cId="506094912" sldId="730"/>
            <ac:spMk id="6" creationId="{528853D6-08EB-8A28-AB70-C7B7A387ED15}"/>
          </ac:spMkLst>
        </pc:spChg>
      </pc:sldChg>
      <pc:sldMasterChg chg="delSldLayout">
        <pc:chgData name="Burnett, Carl M" userId="396d1247-df83-4d28-bee2-e66279f856eb" providerId="ADAL" clId="{53F29B0D-1241-449E-9029-EEE2C3E0DBEF}" dt="2025-02-19T12:42:34.680" v="0" actId="47"/>
        <pc:sldMasterMkLst>
          <pc:docMk/>
          <pc:sldMasterMk cId="645675806" sldId="2147483648"/>
        </pc:sldMasterMkLst>
        <pc:sldLayoutChg chg="del">
          <pc:chgData name="Burnett, Carl M" userId="396d1247-df83-4d28-bee2-e66279f856eb" providerId="ADAL" clId="{53F29B0D-1241-449E-9029-EEE2C3E0DBEF}" dt="2025-02-19T12:42:34.680" v="0" actId="47"/>
          <pc:sldLayoutMkLst>
            <pc:docMk/>
            <pc:sldMasterMk cId="645675806" sldId="2147483648"/>
            <pc:sldLayoutMk cId="4015763378" sldId="2147483669"/>
          </pc:sldLayoutMkLst>
        </pc:sldLayoutChg>
        <pc:sldLayoutChg chg="del">
          <pc:chgData name="Burnett, Carl M" userId="396d1247-df83-4d28-bee2-e66279f856eb" providerId="ADAL" clId="{53F29B0D-1241-449E-9029-EEE2C3E0DBEF}" dt="2025-02-19T12:42:34.680" v="0" actId="47"/>
          <pc:sldLayoutMkLst>
            <pc:docMk/>
            <pc:sldMasterMk cId="645675806" sldId="2147483648"/>
            <pc:sldLayoutMk cId="3230174596" sldId="2147483671"/>
          </pc:sldLayoutMkLst>
        </pc:sldLayoutChg>
        <pc:sldLayoutChg chg="del">
          <pc:chgData name="Burnett, Carl M" userId="396d1247-df83-4d28-bee2-e66279f856eb" providerId="ADAL" clId="{53F29B0D-1241-449E-9029-EEE2C3E0DBEF}" dt="2025-02-19T12:42:34.680" v="0" actId="47"/>
          <pc:sldLayoutMkLst>
            <pc:docMk/>
            <pc:sldMasterMk cId="645675806" sldId="2147483648"/>
            <pc:sldLayoutMk cId="2155693654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5EEACFE-5AFD-4CA9-ABD1-7A7C7FA520A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3BE95E3-BC45-40A9-B274-E543AF04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6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8A95429-A2ED-B343-88BC-51282D43951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ED9FB07-C412-D644-A25C-D89A7CD7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6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CANNOT EDIT PURPLE SHAPES OR LOGO</a:t>
            </a:r>
          </a:p>
          <a:p>
            <a:pPr defTabSz="934974">
              <a:defRPr/>
            </a:pPr>
            <a:r>
              <a:rPr lang="en-US" dirty="0"/>
              <a:t>DIVIDER LINE IS EDITABLE</a:t>
            </a:r>
          </a:p>
          <a:p>
            <a:pPr defTabSz="934974">
              <a:defRPr/>
            </a:pPr>
            <a:r>
              <a:rPr lang="en-US" dirty="0"/>
              <a:t>TO</a:t>
            </a:r>
            <a:r>
              <a:rPr lang="en-US" baseline="0" dirty="0"/>
              <a:t> CHANGE IMAGE, </a:t>
            </a:r>
            <a:r>
              <a:rPr lang="en-US" dirty="0"/>
              <a:t>RIGHT</a:t>
            </a:r>
            <a:r>
              <a:rPr lang="en-US" baseline="0" dirty="0"/>
              <a:t> </a:t>
            </a:r>
            <a:r>
              <a:rPr lang="en-US" dirty="0"/>
              <a:t>CLICK IMAGE,</a:t>
            </a:r>
            <a:r>
              <a:rPr lang="en-US" baseline="0" dirty="0"/>
              <a:t> </a:t>
            </a:r>
            <a:r>
              <a:rPr lang="en-US" dirty="0"/>
              <a:t>SELECT “CUT” TO REMOVE EXISTING IMAGE,</a:t>
            </a:r>
            <a:r>
              <a:rPr lang="en-US" baseline="0" dirty="0"/>
              <a:t> AND </a:t>
            </a:r>
            <a:r>
              <a:rPr lang="en-US" dirty="0"/>
              <a:t>CLICK IMAGE ICON TO INSERT NEW</a:t>
            </a:r>
            <a:r>
              <a:rPr lang="en-US" baseline="0" dirty="0"/>
              <a:t> </a:t>
            </a:r>
            <a:r>
              <a:rPr lang="en-US" dirty="0"/>
              <a:t>IMAGE</a:t>
            </a:r>
          </a:p>
          <a:p>
            <a:r>
              <a:rPr lang="en-US" dirty="0"/>
              <a:t>IF</a:t>
            </a:r>
            <a:r>
              <a:rPr lang="en-US" baseline="0" dirty="0"/>
              <a:t> NO IMAGE IS IN PLACE, </a:t>
            </a:r>
            <a:r>
              <a:rPr lang="en-US" dirty="0"/>
              <a:t>CLICK IMAGE ICON TO INSERT IMAGE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3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1175D9-4941-6B4B-B046-EF8A725E21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DB9B7CB-4A50-B64E-8306-F35AF7369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9136" y="861217"/>
            <a:ext cx="5804676" cy="24377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Title—</a:t>
            </a:r>
            <a:br>
              <a:rPr lang="en-US" dirty="0"/>
            </a:br>
            <a:r>
              <a:rPr lang="en-US" dirty="0"/>
              <a:t>55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D4AF0FA2-D11C-B94D-815B-FD793B7013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9137" y="3594513"/>
            <a:ext cx="5804675" cy="64579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PRESENTER INFORMATION—18 PT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999F881-AA16-8920-5C8D-DC43EC5E3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0D736C94-69AE-4E09-B086-2FBAFF40A588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BC1FD1-3097-A8EF-159F-49D04AC06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ABCDCD-59A3-D599-35A2-8D57BB6E7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7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PY 2/3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95DE3BEF-C498-6B46-8D5F-457ADE6DC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38383" y="0"/>
            <a:ext cx="765361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09FF176-C7DE-E248-B2C6-0C98D2465F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7697" y="835045"/>
            <a:ext cx="2665640" cy="120626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50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789D0FC-4CD1-8B41-A7B5-028F32F26D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7697" y="2348673"/>
            <a:ext cx="2665640" cy="3537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D0869B-EB83-4540-AEDB-A4B2CB820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5278" y="6189037"/>
            <a:ext cx="1351649" cy="219456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929849-99C7-7F41-514C-A262ECE43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6F671E0F-1142-409A-BE1E-08918899D50B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F8925F-612C-1E75-7281-0588E7E19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4" y="6408493"/>
            <a:ext cx="3397274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BC13F5-F49A-62FA-02FF-751B95E13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5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PY 1/3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3975257-D706-104D-BD56-38CCB7B88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3163" y="832005"/>
            <a:ext cx="5773438" cy="1106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Two-Line 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D365717A-DC1C-CF44-924D-3DD3538C33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3163" y="2345632"/>
            <a:ext cx="5773438" cy="35598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9A016E3-E182-AB40-9E6E-024241F8F0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81652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81B821E-9E81-3D2B-55C6-1CB0EEA01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785B99B5-9355-40BB-8D33-D38D00D32EC9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218F8A-1B1D-A9DD-F504-5A5569ADA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423153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106FEC-12EF-0779-64DF-666C0D8DD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50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9D6204-2C97-7845-9EC7-30A818506905}"/>
              </a:ext>
            </a:extLst>
          </p:cNvPr>
          <p:cNvSpPr/>
          <p:nvPr userDrawn="1"/>
        </p:nvSpPr>
        <p:spPr bwMode="auto">
          <a:xfrm>
            <a:off x="1" y="696643"/>
            <a:ext cx="9801224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0EEC1D5-9AF9-6B48-80B4-DBD34AFECB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168" y="810457"/>
            <a:ext cx="9013132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Graph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EB59A4-057E-024A-C00F-EE16D98B6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35913560-AAC7-4542-A3C1-B332090BBD7B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0BC9D-0804-17C9-C837-003EB354E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449033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D8E25B-E558-3606-656F-AA0CD559D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529FCF-588F-8E48-ACB9-93445AF7169F}"/>
              </a:ext>
            </a:extLst>
          </p:cNvPr>
          <p:cNvSpPr/>
          <p:nvPr userDrawn="1"/>
        </p:nvSpPr>
        <p:spPr bwMode="auto">
          <a:xfrm>
            <a:off x="1425278" y="685800"/>
            <a:ext cx="9471321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4D451C7-3319-B243-A950-EBE9038241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2575" y="799615"/>
            <a:ext cx="9220200" cy="54095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Graph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81854E-A778-FC8A-E95D-F79726F49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20F23153-3236-45B7-9579-7FCDCE33EBC7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EAF07-DFB7-DE26-52E1-4BD236B4D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328263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C9FF44-05C9-4AC7-137D-FB727520E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5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08C4074-CD38-DC46-88DB-5F8910E2BCDB}"/>
              </a:ext>
            </a:extLst>
          </p:cNvPr>
          <p:cNvSpPr/>
          <p:nvPr userDrawn="1"/>
        </p:nvSpPr>
        <p:spPr>
          <a:xfrm>
            <a:off x="6221505" y="-11985"/>
            <a:ext cx="5985862" cy="6874907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2020901 w 5985862"/>
              <a:gd name="connsiteY0" fmla="*/ 0 h 6884894"/>
              <a:gd name="connsiteX1" fmla="*/ 0 w 5985862"/>
              <a:gd name="connsiteY1" fmla="*/ 6884894 h 6884894"/>
              <a:gd name="connsiteX2" fmla="*/ 5985862 w 5985862"/>
              <a:gd name="connsiteY2" fmla="*/ 6861842 h 6884894"/>
              <a:gd name="connsiteX3" fmla="*/ 5984141 w 5985862"/>
              <a:gd name="connsiteY3" fmla="*/ 2524 h 6884894"/>
              <a:gd name="connsiteX4" fmla="*/ 2020901 w 5985862"/>
              <a:gd name="connsiteY4" fmla="*/ 0 h 6884894"/>
              <a:gd name="connsiteX0" fmla="*/ 2020901 w 5985862"/>
              <a:gd name="connsiteY0" fmla="*/ 4300 h 6889194"/>
              <a:gd name="connsiteX1" fmla="*/ 0 w 5985862"/>
              <a:gd name="connsiteY1" fmla="*/ 6889194 h 6889194"/>
              <a:gd name="connsiteX2" fmla="*/ 5985862 w 5985862"/>
              <a:gd name="connsiteY2" fmla="*/ 6866142 h 6889194"/>
              <a:gd name="connsiteX3" fmla="*/ 5970494 w 5985862"/>
              <a:gd name="connsiteY3" fmla="*/ 0 h 6889194"/>
              <a:gd name="connsiteX4" fmla="*/ 2020901 w 5985862"/>
              <a:gd name="connsiteY4" fmla="*/ 4300 h 6889194"/>
              <a:gd name="connsiteX0" fmla="*/ 2020901 w 5985862"/>
              <a:gd name="connsiteY0" fmla="*/ 4300 h 6889194"/>
              <a:gd name="connsiteX1" fmla="*/ 0 w 5985862"/>
              <a:gd name="connsiteY1" fmla="*/ 6889194 h 6889194"/>
              <a:gd name="connsiteX2" fmla="*/ 5985862 w 5985862"/>
              <a:gd name="connsiteY2" fmla="*/ 6866142 h 6889194"/>
              <a:gd name="connsiteX3" fmla="*/ 5984141 w 5985862"/>
              <a:gd name="connsiteY3" fmla="*/ 0 h 6889194"/>
              <a:gd name="connsiteX4" fmla="*/ 2020901 w 5985862"/>
              <a:gd name="connsiteY4" fmla="*/ 4300 h 6889194"/>
              <a:gd name="connsiteX0" fmla="*/ 2020901 w 5985862"/>
              <a:gd name="connsiteY0" fmla="*/ 4300 h 6874907"/>
              <a:gd name="connsiteX1" fmla="*/ 0 w 5985862"/>
              <a:gd name="connsiteY1" fmla="*/ 6874907 h 6874907"/>
              <a:gd name="connsiteX2" fmla="*/ 5985862 w 5985862"/>
              <a:gd name="connsiteY2" fmla="*/ 6866142 h 6874907"/>
              <a:gd name="connsiteX3" fmla="*/ 5984141 w 5985862"/>
              <a:gd name="connsiteY3" fmla="*/ 0 h 6874907"/>
              <a:gd name="connsiteX4" fmla="*/ 2020901 w 5985862"/>
              <a:gd name="connsiteY4" fmla="*/ 4300 h 687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862" h="6874907">
                <a:moveTo>
                  <a:pt x="2020901" y="4300"/>
                </a:moveTo>
                <a:lnTo>
                  <a:pt x="0" y="6874907"/>
                </a:lnTo>
                <a:lnTo>
                  <a:pt x="5985862" y="6866142"/>
                </a:lnTo>
                <a:cubicBezTo>
                  <a:pt x="5980739" y="4566055"/>
                  <a:pt x="5989264" y="2300087"/>
                  <a:pt x="5984141" y="0"/>
                </a:cubicBezTo>
                <a:lnTo>
                  <a:pt x="2020901" y="4300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A13E110-0D6A-AF4B-8CED-644ABD0A4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407" y="1706222"/>
            <a:ext cx="4113918" cy="233581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500" baseline="0">
                <a:solidFill>
                  <a:srgbClr val="5123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Quote Callout—35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AB48C3A-DE77-8142-B978-DE7F967017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407" y="4181801"/>
            <a:ext cx="4113918" cy="14138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Additional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57A6369D-9D25-8D4C-AB29-0481058ECA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4391" y="1181099"/>
            <a:ext cx="6267610" cy="4521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82E5B7-A24A-C54A-A209-407E3967A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4057" y="849325"/>
            <a:ext cx="736600" cy="5842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AFD930F-34A7-25E5-E606-53B917DF6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550C289D-52BF-495A-A0CE-C5DA94D3981A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AE90FD-4182-30D3-81E3-1D4CBC910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52557" y="6408493"/>
            <a:ext cx="345056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D42E19-9624-46BD-71B2-6C218C26A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4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26AA42DE-92B1-5948-8A93-233E8C8A437C}"/>
              </a:ext>
            </a:extLst>
          </p:cNvPr>
          <p:cNvSpPr/>
          <p:nvPr userDrawn="1"/>
        </p:nvSpPr>
        <p:spPr>
          <a:xfrm>
            <a:off x="3170550" y="-7684"/>
            <a:ext cx="9042453" cy="6868501"/>
          </a:xfrm>
          <a:custGeom>
            <a:avLst/>
            <a:gdLst>
              <a:gd name="connsiteX0" fmla="*/ 2028585 w 10342709"/>
              <a:gd name="connsiteY0" fmla="*/ 0 h 6877210"/>
              <a:gd name="connsiteX1" fmla="*/ 10342709 w 10342709"/>
              <a:gd name="connsiteY1" fmla="*/ 0 h 6877210"/>
              <a:gd name="connsiteX2" fmla="*/ 10342709 w 10342709"/>
              <a:gd name="connsiteY2" fmla="*/ 6877210 h 6877210"/>
              <a:gd name="connsiteX3" fmla="*/ 0 w 10342709"/>
              <a:gd name="connsiteY3" fmla="*/ 6877210 h 6877210"/>
              <a:gd name="connsiteX4" fmla="*/ 2028585 w 10342709"/>
              <a:gd name="connsiteY4" fmla="*/ 0 h 6877210"/>
              <a:gd name="connsiteX0" fmla="*/ 712251 w 9026375"/>
              <a:gd name="connsiteY0" fmla="*/ 0 h 6877210"/>
              <a:gd name="connsiteX1" fmla="*/ 9026375 w 9026375"/>
              <a:gd name="connsiteY1" fmla="*/ 0 h 6877210"/>
              <a:gd name="connsiteX2" fmla="*/ 9026375 w 9026375"/>
              <a:gd name="connsiteY2" fmla="*/ 6877210 h 6877210"/>
              <a:gd name="connsiteX3" fmla="*/ 0 w 9026375"/>
              <a:gd name="connsiteY3" fmla="*/ 6867162 h 6877210"/>
              <a:gd name="connsiteX4" fmla="*/ 712251 w 9026375"/>
              <a:gd name="connsiteY4" fmla="*/ 0 h 6877210"/>
              <a:gd name="connsiteX0" fmla="*/ 702203 w 9016327"/>
              <a:gd name="connsiteY0" fmla="*/ 0 h 6877210"/>
              <a:gd name="connsiteX1" fmla="*/ 9016327 w 9016327"/>
              <a:gd name="connsiteY1" fmla="*/ 0 h 6877210"/>
              <a:gd name="connsiteX2" fmla="*/ 9016327 w 9016327"/>
              <a:gd name="connsiteY2" fmla="*/ 6877210 h 6877210"/>
              <a:gd name="connsiteX3" fmla="*/ 0 w 9016327"/>
              <a:gd name="connsiteY3" fmla="*/ 6872186 h 6877210"/>
              <a:gd name="connsiteX4" fmla="*/ 702203 w 9016327"/>
              <a:gd name="connsiteY4" fmla="*/ 0 h 6877210"/>
              <a:gd name="connsiteX0" fmla="*/ 702203 w 9016327"/>
              <a:gd name="connsiteY0" fmla="*/ 0 h 6877210"/>
              <a:gd name="connsiteX1" fmla="*/ 9016327 w 9016327"/>
              <a:gd name="connsiteY1" fmla="*/ 0 h 6877210"/>
              <a:gd name="connsiteX2" fmla="*/ 9016327 w 9016327"/>
              <a:gd name="connsiteY2" fmla="*/ 6877210 h 6877210"/>
              <a:gd name="connsiteX3" fmla="*/ 0 w 9016327"/>
              <a:gd name="connsiteY3" fmla="*/ 6877210 h 6877210"/>
              <a:gd name="connsiteX4" fmla="*/ 702203 w 9016327"/>
              <a:gd name="connsiteY4" fmla="*/ 0 h 6877210"/>
              <a:gd name="connsiteX0" fmla="*/ 2023562 w 9016327"/>
              <a:gd name="connsiteY0" fmla="*/ 0 h 6877210"/>
              <a:gd name="connsiteX1" fmla="*/ 9016327 w 9016327"/>
              <a:gd name="connsiteY1" fmla="*/ 0 h 6877210"/>
              <a:gd name="connsiteX2" fmla="*/ 9016327 w 9016327"/>
              <a:gd name="connsiteY2" fmla="*/ 6877210 h 6877210"/>
              <a:gd name="connsiteX3" fmla="*/ 0 w 9016327"/>
              <a:gd name="connsiteY3" fmla="*/ 6877210 h 6877210"/>
              <a:gd name="connsiteX4" fmla="*/ 2023562 w 9016327"/>
              <a:gd name="connsiteY4" fmla="*/ 0 h 6877210"/>
              <a:gd name="connsiteX0" fmla="*/ 2023562 w 9042453"/>
              <a:gd name="connsiteY0" fmla="*/ 0 h 6877210"/>
              <a:gd name="connsiteX1" fmla="*/ 9042453 w 9042453"/>
              <a:gd name="connsiteY1" fmla="*/ 0 h 6877210"/>
              <a:gd name="connsiteX2" fmla="*/ 9016327 w 9042453"/>
              <a:gd name="connsiteY2" fmla="*/ 6877210 h 6877210"/>
              <a:gd name="connsiteX3" fmla="*/ 0 w 9042453"/>
              <a:gd name="connsiteY3" fmla="*/ 6877210 h 6877210"/>
              <a:gd name="connsiteX4" fmla="*/ 2023562 w 9042453"/>
              <a:gd name="connsiteY4" fmla="*/ 0 h 6877210"/>
              <a:gd name="connsiteX0" fmla="*/ 2023562 w 9042453"/>
              <a:gd name="connsiteY0" fmla="*/ 0 h 6877210"/>
              <a:gd name="connsiteX1" fmla="*/ 9042453 w 9042453"/>
              <a:gd name="connsiteY1" fmla="*/ 0 h 6877210"/>
              <a:gd name="connsiteX2" fmla="*/ 9033744 w 9042453"/>
              <a:gd name="connsiteY2" fmla="*/ 6877210 h 6877210"/>
              <a:gd name="connsiteX3" fmla="*/ 0 w 9042453"/>
              <a:gd name="connsiteY3" fmla="*/ 6877210 h 6877210"/>
              <a:gd name="connsiteX4" fmla="*/ 2023562 w 9042453"/>
              <a:gd name="connsiteY4" fmla="*/ 0 h 6877210"/>
              <a:gd name="connsiteX0" fmla="*/ 2023562 w 9044967"/>
              <a:gd name="connsiteY0" fmla="*/ 0 h 6877210"/>
              <a:gd name="connsiteX1" fmla="*/ 9042453 w 9044967"/>
              <a:gd name="connsiteY1" fmla="*/ 0 h 6877210"/>
              <a:gd name="connsiteX2" fmla="*/ 9042453 w 9044967"/>
              <a:gd name="connsiteY2" fmla="*/ 6868502 h 6877210"/>
              <a:gd name="connsiteX3" fmla="*/ 0 w 9044967"/>
              <a:gd name="connsiteY3" fmla="*/ 6877210 h 6877210"/>
              <a:gd name="connsiteX4" fmla="*/ 2023562 w 9044967"/>
              <a:gd name="connsiteY4" fmla="*/ 0 h 6877210"/>
              <a:gd name="connsiteX0" fmla="*/ 2014597 w 9036002"/>
              <a:gd name="connsiteY0" fmla="*/ 0 h 6868502"/>
              <a:gd name="connsiteX1" fmla="*/ 9033488 w 9036002"/>
              <a:gd name="connsiteY1" fmla="*/ 0 h 6868502"/>
              <a:gd name="connsiteX2" fmla="*/ 9033488 w 9036002"/>
              <a:gd name="connsiteY2" fmla="*/ 6868502 h 6868502"/>
              <a:gd name="connsiteX3" fmla="*/ 0 w 9036002"/>
              <a:gd name="connsiteY3" fmla="*/ 6850316 h 6868502"/>
              <a:gd name="connsiteX4" fmla="*/ 2014597 w 9036002"/>
              <a:gd name="connsiteY4" fmla="*/ 0 h 6868502"/>
              <a:gd name="connsiteX0" fmla="*/ 2014597 w 9033488"/>
              <a:gd name="connsiteY0" fmla="*/ 0 h 6850316"/>
              <a:gd name="connsiteX1" fmla="*/ 9033488 w 9033488"/>
              <a:gd name="connsiteY1" fmla="*/ 0 h 6850316"/>
              <a:gd name="connsiteX2" fmla="*/ 9024523 w 9033488"/>
              <a:gd name="connsiteY2" fmla="*/ 6841608 h 6850316"/>
              <a:gd name="connsiteX3" fmla="*/ 0 w 9033488"/>
              <a:gd name="connsiteY3" fmla="*/ 6850316 h 6850316"/>
              <a:gd name="connsiteX4" fmla="*/ 2014597 w 9033488"/>
              <a:gd name="connsiteY4" fmla="*/ 0 h 6850316"/>
              <a:gd name="connsiteX0" fmla="*/ 2023562 w 9042453"/>
              <a:gd name="connsiteY0" fmla="*/ 0 h 6859280"/>
              <a:gd name="connsiteX1" fmla="*/ 9042453 w 9042453"/>
              <a:gd name="connsiteY1" fmla="*/ 0 h 6859280"/>
              <a:gd name="connsiteX2" fmla="*/ 9033488 w 9042453"/>
              <a:gd name="connsiteY2" fmla="*/ 6841608 h 6859280"/>
              <a:gd name="connsiteX3" fmla="*/ 0 w 9042453"/>
              <a:gd name="connsiteY3" fmla="*/ 6859280 h 6859280"/>
              <a:gd name="connsiteX4" fmla="*/ 2023562 w 9042453"/>
              <a:gd name="connsiteY4" fmla="*/ 0 h 6859280"/>
              <a:gd name="connsiteX0" fmla="*/ 2023562 w 9042453"/>
              <a:gd name="connsiteY0" fmla="*/ 0 h 6859280"/>
              <a:gd name="connsiteX1" fmla="*/ 9042453 w 9042453"/>
              <a:gd name="connsiteY1" fmla="*/ 0 h 6859280"/>
              <a:gd name="connsiteX2" fmla="*/ 9033488 w 9042453"/>
              <a:gd name="connsiteY2" fmla="*/ 6850572 h 6859280"/>
              <a:gd name="connsiteX3" fmla="*/ 0 w 9042453"/>
              <a:gd name="connsiteY3" fmla="*/ 6859280 h 6859280"/>
              <a:gd name="connsiteX4" fmla="*/ 2023562 w 9042453"/>
              <a:gd name="connsiteY4" fmla="*/ 0 h 6859280"/>
              <a:gd name="connsiteX0" fmla="*/ 2023562 w 9042453"/>
              <a:gd name="connsiteY0" fmla="*/ 0 h 6868244"/>
              <a:gd name="connsiteX1" fmla="*/ 9042453 w 9042453"/>
              <a:gd name="connsiteY1" fmla="*/ 0 h 6868244"/>
              <a:gd name="connsiteX2" fmla="*/ 9033488 w 9042453"/>
              <a:gd name="connsiteY2" fmla="*/ 6850572 h 6868244"/>
              <a:gd name="connsiteX3" fmla="*/ 0 w 9042453"/>
              <a:gd name="connsiteY3" fmla="*/ 6868244 h 6868244"/>
              <a:gd name="connsiteX4" fmla="*/ 2023562 w 9042453"/>
              <a:gd name="connsiteY4" fmla="*/ 0 h 6868244"/>
              <a:gd name="connsiteX0" fmla="*/ 2023562 w 9042453"/>
              <a:gd name="connsiteY0" fmla="*/ 0 h 6868501"/>
              <a:gd name="connsiteX1" fmla="*/ 9042453 w 9042453"/>
              <a:gd name="connsiteY1" fmla="*/ 0 h 6868501"/>
              <a:gd name="connsiteX2" fmla="*/ 9015559 w 9042453"/>
              <a:gd name="connsiteY2" fmla="*/ 6868501 h 6868501"/>
              <a:gd name="connsiteX3" fmla="*/ 0 w 9042453"/>
              <a:gd name="connsiteY3" fmla="*/ 6868244 h 6868501"/>
              <a:gd name="connsiteX4" fmla="*/ 2023562 w 9042453"/>
              <a:gd name="connsiteY4" fmla="*/ 0 h 6868501"/>
              <a:gd name="connsiteX0" fmla="*/ 2023562 w 9042453"/>
              <a:gd name="connsiteY0" fmla="*/ 0 h 6868501"/>
              <a:gd name="connsiteX1" fmla="*/ 9042453 w 9042453"/>
              <a:gd name="connsiteY1" fmla="*/ 0 h 6868501"/>
              <a:gd name="connsiteX2" fmla="*/ 9024524 w 9042453"/>
              <a:gd name="connsiteY2" fmla="*/ 6868501 h 6868501"/>
              <a:gd name="connsiteX3" fmla="*/ 0 w 9042453"/>
              <a:gd name="connsiteY3" fmla="*/ 6868244 h 6868501"/>
              <a:gd name="connsiteX4" fmla="*/ 2023562 w 9042453"/>
              <a:gd name="connsiteY4" fmla="*/ 0 h 686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2453" h="6868501">
                <a:moveTo>
                  <a:pt x="2023562" y="0"/>
                </a:moveTo>
                <a:lnTo>
                  <a:pt x="9042453" y="0"/>
                </a:lnTo>
                <a:cubicBezTo>
                  <a:pt x="9033744" y="2292403"/>
                  <a:pt x="9033233" y="4576098"/>
                  <a:pt x="9024524" y="6868501"/>
                </a:cubicBezTo>
                <a:lnTo>
                  <a:pt x="0" y="6868244"/>
                </a:lnTo>
                <a:lnTo>
                  <a:pt x="2023562" y="0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11E9CE4-2E69-544B-991B-50672E695B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8739" y="1495564"/>
            <a:ext cx="4176837" cy="2335819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Statistics and Information—35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A7313C28-E54F-0048-93BF-A584C83B6C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8740" y="3942568"/>
            <a:ext cx="4176836" cy="14138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Additional Copy—16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A6369D-9D25-8D4C-AB29-0481058ECA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169892"/>
            <a:ext cx="6267610" cy="4521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1FE049-70F0-8D5B-A936-3DB4E2691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F5287BDC-220D-4FD5-9E1B-DC9BCF00F2EE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02283D-5EF2-B8AC-4D29-42FE5E2A9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3102" y="6408493"/>
            <a:ext cx="3690548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EF3554-7514-6D81-65E3-AB1B6034E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84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REMAR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094EB5-9BD7-754E-B2D8-DECFAE890D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3290"/>
            <a:ext cx="5076513" cy="6861290"/>
          </a:xfrm>
          <a:custGeom>
            <a:avLst/>
            <a:gdLst>
              <a:gd name="connsiteX0" fmla="*/ 0 w 5066646"/>
              <a:gd name="connsiteY0" fmla="*/ 1141378 h 6858000"/>
              <a:gd name="connsiteX1" fmla="*/ 4731621 w 5066646"/>
              <a:gd name="connsiteY1" fmla="*/ 1141378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0 h 6858000"/>
              <a:gd name="connsiteX5" fmla="*/ 5066646 w 5066646"/>
              <a:gd name="connsiteY5" fmla="*/ 0 h 6858000"/>
              <a:gd name="connsiteX6" fmla="*/ 4957222 w 5066646"/>
              <a:gd name="connsiteY6" fmla="*/ 372793 h 6858000"/>
              <a:gd name="connsiteX7" fmla="*/ 0 w 5066646"/>
              <a:gd name="connsiteY7" fmla="*/ 372793 h 6858000"/>
              <a:gd name="connsiteX0" fmla="*/ 0 w 5066646"/>
              <a:gd name="connsiteY0" fmla="*/ 1141378 h 6858000"/>
              <a:gd name="connsiteX1" fmla="*/ 4731621 w 5066646"/>
              <a:gd name="connsiteY1" fmla="*/ 1141378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141378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372793 h 6858000"/>
              <a:gd name="connsiteX9" fmla="*/ 0 w 5066646"/>
              <a:gd name="connsiteY9" fmla="*/ 0 h 6858000"/>
              <a:gd name="connsiteX0" fmla="*/ 0 w 5066646"/>
              <a:gd name="connsiteY0" fmla="*/ 1141378 h 6858000"/>
              <a:gd name="connsiteX1" fmla="*/ 4731621 w 5066646"/>
              <a:gd name="connsiteY1" fmla="*/ 1141378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141378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705302 h 6858000"/>
              <a:gd name="connsiteX9" fmla="*/ 0 w 5066646"/>
              <a:gd name="connsiteY9" fmla="*/ 0 h 6858000"/>
              <a:gd name="connsiteX0" fmla="*/ 0 w 5066646"/>
              <a:gd name="connsiteY0" fmla="*/ 1453853 h 6858000"/>
              <a:gd name="connsiteX1" fmla="*/ 4731621 w 5066646"/>
              <a:gd name="connsiteY1" fmla="*/ 1141378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453853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705302 h 6858000"/>
              <a:gd name="connsiteX9" fmla="*/ 0 w 5066646"/>
              <a:gd name="connsiteY9" fmla="*/ 0 h 6858000"/>
              <a:gd name="connsiteX0" fmla="*/ 0 w 5066646"/>
              <a:gd name="connsiteY0" fmla="*/ 1453853 h 6858000"/>
              <a:gd name="connsiteX1" fmla="*/ 4652680 w 5066646"/>
              <a:gd name="connsiteY1" fmla="*/ 1463720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453853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705302 h 6858000"/>
              <a:gd name="connsiteX9" fmla="*/ 0 w 5066646"/>
              <a:gd name="connsiteY9" fmla="*/ 0 h 6858000"/>
              <a:gd name="connsiteX0" fmla="*/ 0 w 5066646"/>
              <a:gd name="connsiteY0" fmla="*/ 1453853 h 6858000"/>
              <a:gd name="connsiteX1" fmla="*/ 4642812 w 5066646"/>
              <a:gd name="connsiteY1" fmla="*/ 1463720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453853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705302 h 6858000"/>
              <a:gd name="connsiteX9" fmla="*/ 0 w 5066646"/>
              <a:gd name="connsiteY9" fmla="*/ 0 h 6858000"/>
              <a:gd name="connsiteX0" fmla="*/ 0 w 5073224"/>
              <a:gd name="connsiteY0" fmla="*/ 1453853 h 6858000"/>
              <a:gd name="connsiteX1" fmla="*/ 4642812 w 5073224"/>
              <a:gd name="connsiteY1" fmla="*/ 1463720 h 6858000"/>
              <a:gd name="connsiteX2" fmla="*/ 3053639 w 5073224"/>
              <a:gd name="connsiteY2" fmla="*/ 6858000 h 6858000"/>
              <a:gd name="connsiteX3" fmla="*/ 0 w 5073224"/>
              <a:gd name="connsiteY3" fmla="*/ 6858000 h 6858000"/>
              <a:gd name="connsiteX4" fmla="*/ 0 w 5073224"/>
              <a:gd name="connsiteY4" fmla="*/ 1453853 h 6858000"/>
              <a:gd name="connsiteX5" fmla="*/ 0 w 5073224"/>
              <a:gd name="connsiteY5" fmla="*/ 0 h 6858000"/>
              <a:gd name="connsiteX6" fmla="*/ 5073224 w 5073224"/>
              <a:gd name="connsiteY6" fmla="*/ 3289 h 6858000"/>
              <a:gd name="connsiteX7" fmla="*/ 4857469 w 5073224"/>
              <a:gd name="connsiteY7" fmla="*/ 701146 h 6858000"/>
              <a:gd name="connsiteX8" fmla="*/ 0 w 5073224"/>
              <a:gd name="connsiteY8" fmla="*/ 705302 h 6858000"/>
              <a:gd name="connsiteX9" fmla="*/ 0 w 5073224"/>
              <a:gd name="connsiteY9" fmla="*/ 0 h 6858000"/>
              <a:gd name="connsiteX0" fmla="*/ 0 w 5073224"/>
              <a:gd name="connsiteY0" fmla="*/ 1453853 h 6858000"/>
              <a:gd name="connsiteX1" fmla="*/ 4642812 w 5073224"/>
              <a:gd name="connsiteY1" fmla="*/ 1463720 h 6858000"/>
              <a:gd name="connsiteX2" fmla="*/ 3053639 w 5073224"/>
              <a:gd name="connsiteY2" fmla="*/ 6858000 h 6858000"/>
              <a:gd name="connsiteX3" fmla="*/ 0 w 5073224"/>
              <a:gd name="connsiteY3" fmla="*/ 6858000 h 6858000"/>
              <a:gd name="connsiteX4" fmla="*/ 0 w 5073224"/>
              <a:gd name="connsiteY4" fmla="*/ 1453853 h 6858000"/>
              <a:gd name="connsiteX5" fmla="*/ 0 w 5073224"/>
              <a:gd name="connsiteY5" fmla="*/ 0 h 6858000"/>
              <a:gd name="connsiteX6" fmla="*/ 5073224 w 5073224"/>
              <a:gd name="connsiteY6" fmla="*/ 3289 h 6858000"/>
              <a:gd name="connsiteX7" fmla="*/ 4873915 w 5073224"/>
              <a:gd name="connsiteY7" fmla="*/ 701146 h 6858000"/>
              <a:gd name="connsiteX8" fmla="*/ 0 w 5073224"/>
              <a:gd name="connsiteY8" fmla="*/ 705302 h 6858000"/>
              <a:gd name="connsiteX9" fmla="*/ 0 w 5073224"/>
              <a:gd name="connsiteY9" fmla="*/ 0 h 6858000"/>
              <a:gd name="connsiteX0" fmla="*/ 0 w 5076513"/>
              <a:gd name="connsiteY0" fmla="*/ 1457143 h 6861290"/>
              <a:gd name="connsiteX1" fmla="*/ 4642812 w 5076513"/>
              <a:gd name="connsiteY1" fmla="*/ 1467010 h 6861290"/>
              <a:gd name="connsiteX2" fmla="*/ 3053639 w 5076513"/>
              <a:gd name="connsiteY2" fmla="*/ 6861290 h 6861290"/>
              <a:gd name="connsiteX3" fmla="*/ 0 w 5076513"/>
              <a:gd name="connsiteY3" fmla="*/ 6861290 h 6861290"/>
              <a:gd name="connsiteX4" fmla="*/ 0 w 5076513"/>
              <a:gd name="connsiteY4" fmla="*/ 1457143 h 6861290"/>
              <a:gd name="connsiteX5" fmla="*/ 0 w 5076513"/>
              <a:gd name="connsiteY5" fmla="*/ 3290 h 6861290"/>
              <a:gd name="connsiteX6" fmla="*/ 5076513 w 5076513"/>
              <a:gd name="connsiteY6" fmla="*/ 0 h 6861290"/>
              <a:gd name="connsiteX7" fmla="*/ 4873915 w 5076513"/>
              <a:gd name="connsiteY7" fmla="*/ 704436 h 6861290"/>
              <a:gd name="connsiteX8" fmla="*/ 0 w 5076513"/>
              <a:gd name="connsiteY8" fmla="*/ 708592 h 6861290"/>
              <a:gd name="connsiteX9" fmla="*/ 0 w 5076513"/>
              <a:gd name="connsiteY9" fmla="*/ 3290 h 6861290"/>
              <a:gd name="connsiteX0" fmla="*/ 0 w 5076513"/>
              <a:gd name="connsiteY0" fmla="*/ 1457143 h 6861290"/>
              <a:gd name="connsiteX1" fmla="*/ 4642812 w 5076513"/>
              <a:gd name="connsiteY1" fmla="*/ 1469989 h 6861290"/>
              <a:gd name="connsiteX2" fmla="*/ 3053639 w 5076513"/>
              <a:gd name="connsiteY2" fmla="*/ 6861290 h 6861290"/>
              <a:gd name="connsiteX3" fmla="*/ 0 w 5076513"/>
              <a:gd name="connsiteY3" fmla="*/ 6861290 h 6861290"/>
              <a:gd name="connsiteX4" fmla="*/ 0 w 5076513"/>
              <a:gd name="connsiteY4" fmla="*/ 1457143 h 6861290"/>
              <a:gd name="connsiteX5" fmla="*/ 0 w 5076513"/>
              <a:gd name="connsiteY5" fmla="*/ 3290 h 6861290"/>
              <a:gd name="connsiteX6" fmla="*/ 5076513 w 5076513"/>
              <a:gd name="connsiteY6" fmla="*/ 0 h 6861290"/>
              <a:gd name="connsiteX7" fmla="*/ 4873915 w 5076513"/>
              <a:gd name="connsiteY7" fmla="*/ 704436 h 6861290"/>
              <a:gd name="connsiteX8" fmla="*/ 0 w 5076513"/>
              <a:gd name="connsiteY8" fmla="*/ 708592 h 6861290"/>
              <a:gd name="connsiteX9" fmla="*/ 0 w 5076513"/>
              <a:gd name="connsiteY9" fmla="*/ 3290 h 686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6513" h="6861290">
                <a:moveTo>
                  <a:pt x="0" y="1457143"/>
                </a:moveTo>
                <a:lnTo>
                  <a:pt x="4642812" y="1469989"/>
                </a:lnTo>
                <a:lnTo>
                  <a:pt x="3053639" y="6861290"/>
                </a:lnTo>
                <a:lnTo>
                  <a:pt x="0" y="6861290"/>
                </a:lnTo>
                <a:lnTo>
                  <a:pt x="0" y="1457143"/>
                </a:lnTo>
                <a:close/>
                <a:moveTo>
                  <a:pt x="0" y="3290"/>
                </a:moveTo>
                <a:lnTo>
                  <a:pt x="5076513" y="0"/>
                </a:lnTo>
                <a:lnTo>
                  <a:pt x="4873915" y="704436"/>
                </a:lnTo>
                <a:lnTo>
                  <a:pt x="0" y="708592"/>
                </a:lnTo>
                <a:lnTo>
                  <a:pt x="0" y="32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9CA49A6-A828-F740-B22D-0D444BFC32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7887" y="2643309"/>
            <a:ext cx="5893901" cy="26637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7836C233-5619-A941-B91C-51903622D1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4462" y="1977136"/>
            <a:ext cx="5897326" cy="5523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SUBHEAD—22 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9D6204-2C97-7845-9EC7-30A818506905}"/>
              </a:ext>
            </a:extLst>
          </p:cNvPr>
          <p:cNvSpPr/>
          <p:nvPr userDrawn="1"/>
        </p:nvSpPr>
        <p:spPr bwMode="auto">
          <a:xfrm>
            <a:off x="1" y="696643"/>
            <a:ext cx="9801224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0EEC1D5-9AF9-6B48-80B4-DBD34AFECB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8502" y="792527"/>
            <a:ext cx="8070798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Closing Remarks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EF7F6B-A3E0-5991-165F-AD4843DDB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E8004611-5A41-48E8-8402-5FB30C4960AD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5B1EADD-357A-BAE9-B3B2-FC8573CB8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492166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4D2120E-C13C-F732-FF36-06F299191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15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187B66-D5F6-D64B-9CB4-DAC6532D1FF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1237F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08725-46AD-3B49-A4A1-32742FDB1C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2589" y="3116712"/>
            <a:ext cx="3846821" cy="6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33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FAE7EE89-28BD-1541-9569-17C640BEB308}"/>
              </a:ext>
            </a:extLst>
          </p:cNvPr>
          <p:cNvSpPr/>
          <p:nvPr userDrawn="1"/>
        </p:nvSpPr>
        <p:spPr>
          <a:xfrm>
            <a:off x="5229411" y="-25633"/>
            <a:ext cx="6983833" cy="6890890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1052712 w 5985862"/>
              <a:gd name="connsiteY0" fmla="*/ 44396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1052712 w 5985862"/>
              <a:gd name="connsiteY4" fmla="*/ 44396 h 6923314"/>
              <a:gd name="connsiteX0" fmla="*/ 2044806 w 6977956"/>
              <a:gd name="connsiteY0" fmla="*/ 44396 h 6911361"/>
              <a:gd name="connsiteX1" fmla="*/ 0 w 6977956"/>
              <a:gd name="connsiteY1" fmla="*/ 6911361 h 6911361"/>
              <a:gd name="connsiteX2" fmla="*/ 6977956 w 6977956"/>
              <a:gd name="connsiteY2" fmla="*/ 6900262 h 6911361"/>
              <a:gd name="connsiteX3" fmla="*/ 6962588 w 6977956"/>
              <a:gd name="connsiteY3" fmla="*/ 0 h 6911361"/>
              <a:gd name="connsiteX4" fmla="*/ 2044806 w 6977956"/>
              <a:gd name="connsiteY4" fmla="*/ 44396 h 6911361"/>
              <a:gd name="connsiteX0" fmla="*/ 2044806 w 6984121"/>
              <a:gd name="connsiteY0" fmla="*/ 23925 h 6890890"/>
              <a:gd name="connsiteX1" fmla="*/ 0 w 6984121"/>
              <a:gd name="connsiteY1" fmla="*/ 6890890 h 6890890"/>
              <a:gd name="connsiteX2" fmla="*/ 6977956 w 6984121"/>
              <a:gd name="connsiteY2" fmla="*/ 6879791 h 6890890"/>
              <a:gd name="connsiteX3" fmla="*/ 6983059 w 6984121"/>
              <a:gd name="connsiteY3" fmla="*/ 0 h 6890890"/>
              <a:gd name="connsiteX4" fmla="*/ 2044806 w 6984121"/>
              <a:gd name="connsiteY4" fmla="*/ 23925 h 6890890"/>
              <a:gd name="connsiteX0" fmla="*/ 2044806 w 6983833"/>
              <a:gd name="connsiteY0" fmla="*/ 23925 h 6890890"/>
              <a:gd name="connsiteX1" fmla="*/ 0 w 6983833"/>
              <a:gd name="connsiteY1" fmla="*/ 6890890 h 6890890"/>
              <a:gd name="connsiteX2" fmla="*/ 6971133 w 6983833"/>
              <a:gd name="connsiteY2" fmla="*/ 6886615 h 6890890"/>
              <a:gd name="connsiteX3" fmla="*/ 6983059 w 6983833"/>
              <a:gd name="connsiteY3" fmla="*/ 0 h 6890890"/>
              <a:gd name="connsiteX4" fmla="*/ 2044806 w 6983833"/>
              <a:gd name="connsiteY4" fmla="*/ 23925 h 689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3833" h="6890890">
                <a:moveTo>
                  <a:pt x="2044806" y="23925"/>
                </a:moveTo>
                <a:lnTo>
                  <a:pt x="0" y="6890890"/>
                </a:lnTo>
                <a:lnTo>
                  <a:pt x="6971133" y="6886615"/>
                </a:lnTo>
                <a:cubicBezTo>
                  <a:pt x="6966010" y="4586528"/>
                  <a:pt x="6988182" y="2300087"/>
                  <a:pt x="6983059" y="0"/>
                </a:cubicBezTo>
                <a:lnTo>
                  <a:pt x="2044806" y="23925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898064-993C-6A4C-9A17-D20E6E79F8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7281904" cy="6858000"/>
          </a:xfrm>
          <a:custGeom>
            <a:avLst/>
            <a:gdLst>
              <a:gd name="connsiteX0" fmla="*/ 0 w 8240152"/>
              <a:gd name="connsiteY0" fmla="*/ 0 h 6858000"/>
              <a:gd name="connsiteX1" fmla="*/ 8240152 w 8240152"/>
              <a:gd name="connsiteY1" fmla="*/ 0 h 6858000"/>
              <a:gd name="connsiteX2" fmla="*/ 6227145 w 8240152"/>
              <a:gd name="connsiteY2" fmla="*/ 6858000 h 6858000"/>
              <a:gd name="connsiteX3" fmla="*/ 0 w 8240152"/>
              <a:gd name="connsiteY3" fmla="*/ 6858000 h 6858000"/>
              <a:gd name="connsiteX0" fmla="*/ 0 w 7257359"/>
              <a:gd name="connsiteY0" fmla="*/ 0 h 6858000"/>
              <a:gd name="connsiteX1" fmla="*/ 7257359 w 7257359"/>
              <a:gd name="connsiteY1" fmla="*/ 0 h 6858000"/>
              <a:gd name="connsiteX2" fmla="*/ 6227145 w 7257359"/>
              <a:gd name="connsiteY2" fmla="*/ 6858000 h 6858000"/>
              <a:gd name="connsiteX3" fmla="*/ 0 w 7257359"/>
              <a:gd name="connsiteY3" fmla="*/ 6858000 h 6858000"/>
              <a:gd name="connsiteX4" fmla="*/ 0 w 7257359"/>
              <a:gd name="connsiteY4" fmla="*/ 0 h 6858000"/>
              <a:gd name="connsiteX0" fmla="*/ 0 w 7257359"/>
              <a:gd name="connsiteY0" fmla="*/ 0 h 6858000"/>
              <a:gd name="connsiteX1" fmla="*/ 7257359 w 7257359"/>
              <a:gd name="connsiteY1" fmla="*/ 0 h 6858000"/>
              <a:gd name="connsiteX2" fmla="*/ 5226483 w 7257359"/>
              <a:gd name="connsiteY2" fmla="*/ 6858000 h 6858000"/>
              <a:gd name="connsiteX3" fmla="*/ 0 w 7257359"/>
              <a:gd name="connsiteY3" fmla="*/ 6858000 h 6858000"/>
              <a:gd name="connsiteX4" fmla="*/ 0 w 725735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7359" h="6858000">
                <a:moveTo>
                  <a:pt x="0" y="0"/>
                </a:moveTo>
                <a:lnTo>
                  <a:pt x="7257359" y="0"/>
                </a:lnTo>
                <a:lnTo>
                  <a:pt x="522648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B7E77073-A7A1-C84E-B478-13F9620196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514" y="2922495"/>
            <a:ext cx="1564633" cy="1571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767186E-4F19-9849-98AA-329A935039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447" y="4703908"/>
            <a:ext cx="3487977" cy="45743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PRESENTER NAME—20 PT</a:t>
            </a:r>
          </a:p>
          <a:p>
            <a:pPr lvl="0"/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8EC5F77-5381-5246-A26E-7EE3823D64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52447" y="5260882"/>
            <a:ext cx="3487977" cy="45743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EMAIL ADDRESS—16 PT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20F7B-7447-9142-A831-7680F194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2680" y="871490"/>
            <a:ext cx="2386426" cy="38735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FA2875-19F3-AAE1-8013-D41775450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3E520253-5632-4F8F-BF5C-AD9FA4909686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07F923-5118-FB47-6274-9A55847D8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1071" y="6408493"/>
            <a:ext cx="3855989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9624CE-FEB5-8751-D26C-AA5482AA3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87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F88587-9D1D-8664-2BD1-880EA2BA32DF}"/>
              </a:ext>
            </a:extLst>
          </p:cNvPr>
          <p:cNvSpPr/>
          <p:nvPr userDrawn="1"/>
        </p:nvSpPr>
        <p:spPr bwMode="auto">
          <a:xfrm>
            <a:off x="1" y="696643"/>
            <a:ext cx="9801224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BAF9-579C-44B5-AF5A-BABEC831336B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97F987-5974-18C5-A3C6-4BF0BC43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739143"/>
            <a:ext cx="8982224" cy="683583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7913D9-9D44-D64A-8388-F31E59C4DB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638" y="1725282"/>
            <a:ext cx="10240962" cy="37697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078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A3ACD11F-866E-1643-AA64-C683946ECAC1}"/>
              </a:ext>
            </a:extLst>
          </p:cNvPr>
          <p:cNvSpPr/>
          <p:nvPr userDrawn="1"/>
        </p:nvSpPr>
        <p:spPr>
          <a:xfrm>
            <a:off x="4089954" y="-7683"/>
            <a:ext cx="8105370" cy="6881991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0 w 6098561"/>
              <a:gd name="connsiteY0" fmla="*/ 38420 h 6923314"/>
              <a:gd name="connsiteX1" fmla="*/ 112699 w 6098561"/>
              <a:gd name="connsiteY1" fmla="*/ 6923314 h 6923314"/>
              <a:gd name="connsiteX2" fmla="*/ 6098561 w 6098561"/>
              <a:gd name="connsiteY2" fmla="*/ 6900262 h 6923314"/>
              <a:gd name="connsiteX3" fmla="*/ 6083193 w 6098561"/>
              <a:gd name="connsiteY3" fmla="*/ 0 h 6923314"/>
              <a:gd name="connsiteX4" fmla="*/ 0 w 6098561"/>
              <a:gd name="connsiteY4" fmla="*/ 38420 h 6923314"/>
              <a:gd name="connsiteX0" fmla="*/ 2003484 w 8102045"/>
              <a:gd name="connsiteY0" fmla="*/ 38420 h 6932023"/>
              <a:gd name="connsiteX1" fmla="*/ 0 w 8102045"/>
              <a:gd name="connsiteY1" fmla="*/ 6932023 h 6932023"/>
              <a:gd name="connsiteX2" fmla="*/ 8102045 w 8102045"/>
              <a:gd name="connsiteY2" fmla="*/ 6900262 h 6932023"/>
              <a:gd name="connsiteX3" fmla="*/ 8086677 w 8102045"/>
              <a:gd name="connsiteY3" fmla="*/ 0 h 6932023"/>
              <a:gd name="connsiteX4" fmla="*/ 2003484 w 8102045"/>
              <a:gd name="connsiteY4" fmla="*/ 38420 h 6932023"/>
              <a:gd name="connsiteX0" fmla="*/ 2003484 w 8102045"/>
              <a:gd name="connsiteY0" fmla="*/ 38420 h 6932023"/>
              <a:gd name="connsiteX1" fmla="*/ 0 w 8102045"/>
              <a:gd name="connsiteY1" fmla="*/ 6932023 h 6932023"/>
              <a:gd name="connsiteX2" fmla="*/ 8102045 w 8102045"/>
              <a:gd name="connsiteY2" fmla="*/ 6926388 h 6932023"/>
              <a:gd name="connsiteX3" fmla="*/ 8086677 w 8102045"/>
              <a:gd name="connsiteY3" fmla="*/ 0 h 6932023"/>
              <a:gd name="connsiteX4" fmla="*/ 2003484 w 8102045"/>
              <a:gd name="connsiteY4" fmla="*/ 38420 h 6932023"/>
              <a:gd name="connsiteX0" fmla="*/ 2003484 w 8105370"/>
              <a:gd name="connsiteY0" fmla="*/ 38420 h 6932023"/>
              <a:gd name="connsiteX1" fmla="*/ 0 w 8105370"/>
              <a:gd name="connsiteY1" fmla="*/ 6932023 h 6932023"/>
              <a:gd name="connsiteX2" fmla="*/ 8102045 w 8105370"/>
              <a:gd name="connsiteY2" fmla="*/ 6926388 h 6932023"/>
              <a:gd name="connsiteX3" fmla="*/ 8104094 w 8105370"/>
              <a:gd name="connsiteY3" fmla="*/ 0 h 6932023"/>
              <a:gd name="connsiteX4" fmla="*/ 2003484 w 8105370"/>
              <a:gd name="connsiteY4" fmla="*/ 38420 h 6932023"/>
              <a:gd name="connsiteX0" fmla="*/ 2003484 w 8105370"/>
              <a:gd name="connsiteY0" fmla="*/ 29711 h 6932023"/>
              <a:gd name="connsiteX1" fmla="*/ 0 w 8105370"/>
              <a:gd name="connsiteY1" fmla="*/ 6932023 h 6932023"/>
              <a:gd name="connsiteX2" fmla="*/ 8102045 w 8105370"/>
              <a:gd name="connsiteY2" fmla="*/ 6926388 h 6932023"/>
              <a:gd name="connsiteX3" fmla="*/ 8104094 w 8105370"/>
              <a:gd name="connsiteY3" fmla="*/ 0 h 6932023"/>
              <a:gd name="connsiteX4" fmla="*/ 2003484 w 8105370"/>
              <a:gd name="connsiteY4" fmla="*/ 29711 h 6932023"/>
              <a:gd name="connsiteX0" fmla="*/ 2003484 w 8105370"/>
              <a:gd name="connsiteY0" fmla="*/ 12294 h 6914606"/>
              <a:gd name="connsiteX1" fmla="*/ 0 w 8105370"/>
              <a:gd name="connsiteY1" fmla="*/ 6914606 h 6914606"/>
              <a:gd name="connsiteX2" fmla="*/ 8102045 w 8105370"/>
              <a:gd name="connsiteY2" fmla="*/ 6908971 h 6914606"/>
              <a:gd name="connsiteX3" fmla="*/ 8104094 w 8105370"/>
              <a:gd name="connsiteY3" fmla="*/ 0 h 6914606"/>
              <a:gd name="connsiteX4" fmla="*/ 2003484 w 8105370"/>
              <a:gd name="connsiteY4" fmla="*/ 12294 h 6914606"/>
              <a:gd name="connsiteX0" fmla="*/ 2003484 w 8104905"/>
              <a:gd name="connsiteY0" fmla="*/ 12294 h 6914606"/>
              <a:gd name="connsiteX1" fmla="*/ 0 w 8104905"/>
              <a:gd name="connsiteY1" fmla="*/ 6914606 h 6914606"/>
              <a:gd name="connsiteX2" fmla="*/ 8093336 w 8104905"/>
              <a:gd name="connsiteY2" fmla="*/ 6900262 h 6914606"/>
              <a:gd name="connsiteX3" fmla="*/ 8104094 w 8104905"/>
              <a:gd name="connsiteY3" fmla="*/ 0 h 6914606"/>
              <a:gd name="connsiteX4" fmla="*/ 2003484 w 8104905"/>
              <a:gd name="connsiteY4" fmla="*/ 12294 h 6914606"/>
              <a:gd name="connsiteX0" fmla="*/ 2003484 w 8104905"/>
              <a:gd name="connsiteY0" fmla="*/ 12294 h 6914606"/>
              <a:gd name="connsiteX1" fmla="*/ 0 w 8104905"/>
              <a:gd name="connsiteY1" fmla="*/ 6914606 h 6914606"/>
              <a:gd name="connsiteX2" fmla="*/ 8093336 w 8104905"/>
              <a:gd name="connsiteY2" fmla="*/ 6908970 h 6914606"/>
              <a:gd name="connsiteX3" fmla="*/ 8104094 w 8104905"/>
              <a:gd name="connsiteY3" fmla="*/ 0 h 6914606"/>
              <a:gd name="connsiteX4" fmla="*/ 2003484 w 8104905"/>
              <a:gd name="connsiteY4" fmla="*/ 12294 h 6914606"/>
              <a:gd name="connsiteX0" fmla="*/ 2003484 w 8105370"/>
              <a:gd name="connsiteY0" fmla="*/ 12294 h 6914606"/>
              <a:gd name="connsiteX1" fmla="*/ 0 w 8105370"/>
              <a:gd name="connsiteY1" fmla="*/ 6914606 h 6914606"/>
              <a:gd name="connsiteX2" fmla="*/ 8102045 w 8105370"/>
              <a:gd name="connsiteY2" fmla="*/ 6908970 h 6914606"/>
              <a:gd name="connsiteX3" fmla="*/ 8104094 w 8105370"/>
              <a:gd name="connsiteY3" fmla="*/ 0 h 6914606"/>
              <a:gd name="connsiteX4" fmla="*/ 2003484 w 8105370"/>
              <a:gd name="connsiteY4" fmla="*/ 12294 h 6914606"/>
              <a:gd name="connsiteX0" fmla="*/ 2003484 w 8102045"/>
              <a:gd name="connsiteY0" fmla="*/ 0 h 6902312"/>
              <a:gd name="connsiteX1" fmla="*/ 0 w 8102045"/>
              <a:gd name="connsiteY1" fmla="*/ 6902312 h 6902312"/>
              <a:gd name="connsiteX2" fmla="*/ 8102045 w 8102045"/>
              <a:gd name="connsiteY2" fmla="*/ 6896676 h 6902312"/>
              <a:gd name="connsiteX3" fmla="*/ 8095385 w 8102045"/>
              <a:gd name="connsiteY3" fmla="*/ 5123 h 6902312"/>
              <a:gd name="connsiteX4" fmla="*/ 2003484 w 8102045"/>
              <a:gd name="connsiteY4" fmla="*/ 0 h 6902312"/>
              <a:gd name="connsiteX0" fmla="*/ 1986067 w 8102045"/>
              <a:gd name="connsiteY0" fmla="*/ 12294 h 6897189"/>
              <a:gd name="connsiteX1" fmla="*/ 0 w 8102045"/>
              <a:gd name="connsiteY1" fmla="*/ 6897189 h 6897189"/>
              <a:gd name="connsiteX2" fmla="*/ 8102045 w 8102045"/>
              <a:gd name="connsiteY2" fmla="*/ 6891553 h 6897189"/>
              <a:gd name="connsiteX3" fmla="*/ 8095385 w 8102045"/>
              <a:gd name="connsiteY3" fmla="*/ 0 h 6897189"/>
              <a:gd name="connsiteX4" fmla="*/ 1986067 w 8102045"/>
              <a:gd name="connsiteY4" fmla="*/ 12294 h 6897189"/>
              <a:gd name="connsiteX0" fmla="*/ 1986067 w 8105370"/>
              <a:gd name="connsiteY0" fmla="*/ 3585 h 6888480"/>
              <a:gd name="connsiteX1" fmla="*/ 0 w 8105370"/>
              <a:gd name="connsiteY1" fmla="*/ 6888480 h 6888480"/>
              <a:gd name="connsiteX2" fmla="*/ 8102045 w 8105370"/>
              <a:gd name="connsiteY2" fmla="*/ 6882844 h 6888480"/>
              <a:gd name="connsiteX3" fmla="*/ 8104094 w 8105370"/>
              <a:gd name="connsiteY3" fmla="*/ 0 h 6888480"/>
              <a:gd name="connsiteX4" fmla="*/ 1986067 w 8105370"/>
              <a:gd name="connsiteY4" fmla="*/ 3585 h 6888480"/>
              <a:gd name="connsiteX0" fmla="*/ 1986067 w 8105370"/>
              <a:gd name="connsiteY0" fmla="*/ 0 h 6893604"/>
              <a:gd name="connsiteX1" fmla="*/ 0 w 8105370"/>
              <a:gd name="connsiteY1" fmla="*/ 6893604 h 6893604"/>
              <a:gd name="connsiteX2" fmla="*/ 8102045 w 8105370"/>
              <a:gd name="connsiteY2" fmla="*/ 6887968 h 6893604"/>
              <a:gd name="connsiteX3" fmla="*/ 8104094 w 8105370"/>
              <a:gd name="connsiteY3" fmla="*/ 5124 h 6893604"/>
              <a:gd name="connsiteX4" fmla="*/ 1986067 w 8105370"/>
              <a:gd name="connsiteY4" fmla="*/ 0 h 6893604"/>
              <a:gd name="connsiteX0" fmla="*/ 1986067 w 8105370"/>
              <a:gd name="connsiteY0" fmla="*/ 0 h 6887968"/>
              <a:gd name="connsiteX1" fmla="*/ 0 w 8105370"/>
              <a:gd name="connsiteY1" fmla="*/ 6869698 h 6887968"/>
              <a:gd name="connsiteX2" fmla="*/ 8102045 w 8105370"/>
              <a:gd name="connsiteY2" fmla="*/ 6887968 h 6887968"/>
              <a:gd name="connsiteX3" fmla="*/ 8104094 w 8105370"/>
              <a:gd name="connsiteY3" fmla="*/ 5124 h 6887968"/>
              <a:gd name="connsiteX4" fmla="*/ 1986067 w 8105370"/>
              <a:gd name="connsiteY4" fmla="*/ 0 h 6887968"/>
              <a:gd name="connsiteX0" fmla="*/ 1986067 w 8105370"/>
              <a:gd name="connsiteY0" fmla="*/ 0 h 6869698"/>
              <a:gd name="connsiteX1" fmla="*/ 0 w 8105370"/>
              <a:gd name="connsiteY1" fmla="*/ 6869698 h 6869698"/>
              <a:gd name="connsiteX2" fmla="*/ 8102045 w 8105370"/>
              <a:gd name="connsiteY2" fmla="*/ 6846132 h 6869698"/>
              <a:gd name="connsiteX3" fmla="*/ 8104094 w 8105370"/>
              <a:gd name="connsiteY3" fmla="*/ 5124 h 6869698"/>
              <a:gd name="connsiteX4" fmla="*/ 1986067 w 8105370"/>
              <a:gd name="connsiteY4" fmla="*/ 0 h 6869698"/>
              <a:gd name="connsiteX0" fmla="*/ 1986067 w 8104809"/>
              <a:gd name="connsiteY0" fmla="*/ 0 h 6870038"/>
              <a:gd name="connsiteX1" fmla="*/ 0 w 8104809"/>
              <a:gd name="connsiteY1" fmla="*/ 6869698 h 6870038"/>
              <a:gd name="connsiteX2" fmla="*/ 8090092 w 8104809"/>
              <a:gd name="connsiteY2" fmla="*/ 6870038 h 6870038"/>
              <a:gd name="connsiteX3" fmla="*/ 8104094 w 8104809"/>
              <a:gd name="connsiteY3" fmla="*/ 5124 h 6870038"/>
              <a:gd name="connsiteX4" fmla="*/ 1986067 w 8104809"/>
              <a:gd name="connsiteY4" fmla="*/ 0 h 6870038"/>
              <a:gd name="connsiteX0" fmla="*/ 1986067 w 8105370"/>
              <a:gd name="connsiteY0" fmla="*/ 0 h 6881991"/>
              <a:gd name="connsiteX1" fmla="*/ 0 w 8105370"/>
              <a:gd name="connsiteY1" fmla="*/ 6869698 h 6881991"/>
              <a:gd name="connsiteX2" fmla="*/ 8102044 w 8105370"/>
              <a:gd name="connsiteY2" fmla="*/ 6881991 h 6881991"/>
              <a:gd name="connsiteX3" fmla="*/ 8104094 w 8105370"/>
              <a:gd name="connsiteY3" fmla="*/ 5124 h 6881991"/>
              <a:gd name="connsiteX4" fmla="*/ 1986067 w 8105370"/>
              <a:gd name="connsiteY4" fmla="*/ 0 h 688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5370" h="6881991">
                <a:moveTo>
                  <a:pt x="1986067" y="0"/>
                </a:moveTo>
                <a:lnTo>
                  <a:pt x="0" y="6869698"/>
                </a:lnTo>
                <a:lnTo>
                  <a:pt x="8102044" y="6881991"/>
                </a:lnTo>
                <a:cubicBezTo>
                  <a:pt x="8096921" y="4581904"/>
                  <a:pt x="8109217" y="2305211"/>
                  <a:pt x="8104094" y="5124"/>
                </a:cubicBezTo>
                <a:lnTo>
                  <a:pt x="1986067" y="0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BD4CA6-CA85-D746-A313-445596E0A8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5519" y="1698719"/>
            <a:ext cx="5062764" cy="30349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Title—55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59A28A-963E-5A4E-9877-BA8142C013C8}"/>
              </a:ext>
            </a:extLst>
          </p:cNvPr>
          <p:cNvSpPr/>
          <p:nvPr userDrawn="1"/>
        </p:nvSpPr>
        <p:spPr bwMode="auto">
          <a:xfrm>
            <a:off x="4626320" y="5115570"/>
            <a:ext cx="7565679" cy="1059717"/>
          </a:xfrm>
          <a:custGeom>
            <a:avLst/>
            <a:gdLst>
              <a:gd name="connsiteX0" fmla="*/ 0 w 8780060"/>
              <a:gd name="connsiteY0" fmla="*/ 0 h 1059717"/>
              <a:gd name="connsiteX1" fmla="*/ 8780060 w 8780060"/>
              <a:gd name="connsiteY1" fmla="*/ 0 h 1059717"/>
              <a:gd name="connsiteX2" fmla="*/ 8780060 w 8780060"/>
              <a:gd name="connsiteY2" fmla="*/ 1059717 h 1059717"/>
              <a:gd name="connsiteX3" fmla="*/ 0 w 8780060"/>
              <a:gd name="connsiteY3" fmla="*/ 1059717 h 1059717"/>
              <a:gd name="connsiteX4" fmla="*/ 0 w 8780060"/>
              <a:gd name="connsiteY4" fmla="*/ 0 h 1059717"/>
              <a:gd name="connsiteX0" fmla="*/ 0 w 8780060"/>
              <a:gd name="connsiteY0" fmla="*/ 0 h 1059717"/>
              <a:gd name="connsiteX1" fmla="*/ 8780060 w 8780060"/>
              <a:gd name="connsiteY1" fmla="*/ 0 h 1059717"/>
              <a:gd name="connsiteX2" fmla="*/ 8780060 w 8780060"/>
              <a:gd name="connsiteY2" fmla="*/ 1059717 h 1059717"/>
              <a:gd name="connsiteX3" fmla="*/ 0 w 8780060"/>
              <a:gd name="connsiteY3" fmla="*/ 1050192 h 1059717"/>
              <a:gd name="connsiteX4" fmla="*/ 0 w 8780060"/>
              <a:gd name="connsiteY4" fmla="*/ 0 h 1059717"/>
              <a:gd name="connsiteX0" fmla="*/ 0 w 8780060"/>
              <a:gd name="connsiteY0" fmla="*/ 0 h 1059717"/>
              <a:gd name="connsiteX1" fmla="*/ 8780060 w 8780060"/>
              <a:gd name="connsiteY1" fmla="*/ 0 h 1059717"/>
              <a:gd name="connsiteX2" fmla="*/ 8780060 w 8780060"/>
              <a:gd name="connsiteY2" fmla="*/ 1059717 h 1059717"/>
              <a:gd name="connsiteX3" fmla="*/ 9525 w 8780060"/>
              <a:gd name="connsiteY3" fmla="*/ 1050192 h 1059717"/>
              <a:gd name="connsiteX4" fmla="*/ 0 w 8780060"/>
              <a:gd name="connsiteY4" fmla="*/ 0 h 1059717"/>
              <a:gd name="connsiteX0" fmla="*/ 0 w 8780060"/>
              <a:gd name="connsiteY0" fmla="*/ 0 h 1059717"/>
              <a:gd name="connsiteX1" fmla="*/ 8780060 w 8780060"/>
              <a:gd name="connsiteY1" fmla="*/ 0 h 1059717"/>
              <a:gd name="connsiteX2" fmla="*/ 8780060 w 8780060"/>
              <a:gd name="connsiteY2" fmla="*/ 1059717 h 1059717"/>
              <a:gd name="connsiteX3" fmla="*/ 4763 w 8780060"/>
              <a:gd name="connsiteY3" fmla="*/ 1045429 h 1059717"/>
              <a:gd name="connsiteX4" fmla="*/ 0 w 8780060"/>
              <a:gd name="connsiteY4" fmla="*/ 0 h 105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0060" h="1059717">
                <a:moveTo>
                  <a:pt x="0" y="0"/>
                </a:moveTo>
                <a:lnTo>
                  <a:pt x="8780060" y="0"/>
                </a:lnTo>
                <a:lnTo>
                  <a:pt x="8780060" y="1059717"/>
                </a:lnTo>
                <a:lnTo>
                  <a:pt x="4763" y="1045429"/>
                </a:lnTo>
                <a:cubicBezTo>
                  <a:pt x="3175" y="696953"/>
                  <a:pt x="1588" y="348476"/>
                  <a:pt x="0" y="0"/>
                </a:cubicBezTo>
                <a:close/>
              </a:path>
            </a:pathLst>
          </a:cu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38B11DE-B3CE-5047-93B0-EEA2175AB1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5496" y="5315228"/>
            <a:ext cx="6825516" cy="660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PRESENTATION INFORMATION, PRESENTER INFORMATION, OR SUBTITLE—18 PT 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7DDB7D6-975A-C740-9874-C1AEDF541C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1952"/>
            <a:ext cx="6099415" cy="6875928"/>
          </a:xfrm>
          <a:custGeom>
            <a:avLst/>
            <a:gdLst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980329 w 8244968"/>
              <a:gd name="connsiteY3" fmla="*/ 5287020 h 6858000"/>
              <a:gd name="connsiteX4" fmla="*/ 3980329 w 8244968"/>
              <a:gd name="connsiteY4" fmla="*/ 6346737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980329 w 8244968"/>
              <a:gd name="connsiteY3" fmla="*/ 5287020 h 6858000"/>
              <a:gd name="connsiteX4" fmla="*/ 3079577 w 8244968"/>
              <a:gd name="connsiteY4" fmla="*/ 6182964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06872 w 8244968"/>
              <a:gd name="connsiteY3" fmla="*/ 5130070 h 6858000"/>
              <a:gd name="connsiteX4" fmla="*/ 3079577 w 8244968"/>
              <a:gd name="connsiteY4" fmla="*/ 6182964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06872 w 8244968"/>
              <a:gd name="connsiteY3" fmla="*/ 5130070 h 6858000"/>
              <a:gd name="connsiteX4" fmla="*/ 3108672 w 8244968"/>
              <a:gd name="connsiteY4" fmla="*/ 6170495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15185 w 8244968"/>
              <a:gd name="connsiteY3" fmla="*/ 5125914 h 6858000"/>
              <a:gd name="connsiteX4" fmla="*/ 3108672 w 8244968"/>
              <a:gd name="connsiteY4" fmla="*/ 6170495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15185 w 8244968"/>
              <a:gd name="connsiteY3" fmla="*/ 5125914 h 6858000"/>
              <a:gd name="connsiteX4" fmla="*/ 3112829 w 8244968"/>
              <a:gd name="connsiteY4" fmla="*/ 6166339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15185 w 8244968"/>
              <a:gd name="connsiteY3" fmla="*/ 5125914 h 6858000"/>
              <a:gd name="connsiteX4" fmla="*/ 3112829 w 8244968"/>
              <a:gd name="connsiteY4" fmla="*/ 6166339 h 6858000"/>
              <a:gd name="connsiteX5" fmla="*/ 6414866 w 8244968"/>
              <a:gd name="connsiteY5" fmla="*/ 6168013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726685 w 8244968"/>
              <a:gd name="connsiteY2" fmla="*/ 5116609 h 6858000"/>
              <a:gd name="connsiteX3" fmla="*/ 3115185 w 8244968"/>
              <a:gd name="connsiteY3" fmla="*/ 5125914 h 6858000"/>
              <a:gd name="connsiteX4" fmla="*/ 3112829 w 8244968"/>
              <a:gd name="connsiteY4" fmla="*/ 6166339 h 6858000"/>
              <a:gd name="connsiteX5" fmla="*/ 6414866 w 8244968"/>
              <a:gd name="connsiteY5" fmla="*/ 6168013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63976"/>
              <a:gd name="connsiteX1" fmla="*/ 8244968 w 8244968"/>
              <a:gd name="connsiteY1" fmla="*/ 0 h 6863976"/>
              <a:gd name="connsiteX2" fmla="*/ 6726685 w 8244968"/>
              <a:gd name="connsiteY2" fmla="*/ 5116609 h 6863976"/>
              <a:gd name="connsiteX3" fmla="*/ 3115185 w 8244968"/>
              <a:gd name="connsiteY3" fmla="*/ 5125914 h 6863976"/>
              <a:gd name="connsiteX4" fmla="*/ 3112829 w 8244968"/>
              <a:gd name="connsiteY4" fmla="*/ 6166339 h 6863976"/>
              <a:gd name="connsiteX5" fmla="*/ 6414866 w 8244968"/>
              <a:gd name="connsiteY5" fmla="*/ 6168013 h 6863976"/>
              <a:gd name="connsiteX6" fmla="*/ 4117327 w 8244968"/>
              <a:gd name="connsiteY6" fmla="*/ 6863976 h 6863976"/>
              <a:gd name="connsiteX7" fmla="*/ 0 w 8244968"/>
              <a:gd name="connsiteY7" fmla="*/ 6858000 h 6863976"/>
              <a:gd name="connsiteX8" fmla="*/ 0 w 8244968"/>
              <a:gd name="connsiteY8" fmla="*/ 0 h 6863976"/>
              <a:gd name="connsiteX0" fmla="*/ 0 w 8244968"/>
              <a:gd name="connsiteY0" fmla="*/ 0 h 6863976"/>
              <a:gd name="connsiteX1" fmla="*/ 8244968 w 8244968"/>
              <a:gd name="connsiteY1" fmla="*/ 0 h 6863976"/>
              <a:gd name="connsiteX2" fmla="*/ 6726685 w 8244968"/>
              <a:gd name="connsiteY2" fmla="*/ 5116609 h 6863976"/>
              <a:gd name="connsiteX3" fmla="*/ 3115185 w 8244968"/>
              <a:gd name="connsiteY3" fmla="*/ 5125914 h 6863976"/>
              <a:gd name="connsiteX4" fmla="*/ 3112829 w 8244968"/>
              <a:gd name="connsiteY4" fmla="*/ 6166339 h 6863976"/>
              <a:gd name="connsiteX5" fmla="*/ 4311148 w 8244968"/>
              <a:gd name="connsiteY5" fmla="*/ 6168013 h 6863976"/>
              <a:gd name="connsiteX6" fmla="*/ 4117327 w 8244968"/>
              <a:gd name="connsiteY6" fmla="*/ 6863976 h 6863976"/>
              <a:gd name="connsiteX7" fmla="*/ 0 w 8244968"/>
              <a:gd name="connsiteY7" fmla="*/ 6858000 h 6863976"/>
              <a:gd name="connsiteX8" fmla="*/ 0 w 8244968"/>
              <a:gd name="connsiteY8" fmla="*/ 0 h 6863976"/>
              <a:gd name="connsiteX0" fmla="*/ 0 w 8244968"/>
              <a:gd name="connsiteY0" fmla="*/ 0 h 6863976"/>
              <a:gd name="connsiteX1" fmla="*/ 8244968 w 8244968"/>
              <a:gd name="connsiteY1" fmla="*/ 0 h 6863976"/>
              <a:gd name="connsiteX2" fmla="*/ 4611015 w 8244968"/>
              <a:gd name="connsiteY2" fmla="*/ 5128562 h 6863976"/>
              <a:gd name="connsiteX3" fmla="*/ 3115185 w 8244968"/>
              <a:gd name="connsiteY3" fmla="*/ 5125914 h 6863976"/>
              <a:gd name="connsiteX4" fmla="*/ 3112829 w 8244968"/>
              <a:gd name="connsiteY4" fmla="*/ 6166339 h 6863976"/>
              <a:gd name="connsiteX5" fmla="*/ 4311148 w 8244968"/>
              <a:gd name="connsiteY5" fmla="*/ 6168013 h 6863976"/>
              <a:gd name="connsiteX6" fmla="*/ 4117327 w 8244968"/>
              <a:gd name="connsiteY6" fmla="*/ 6863976 h 6863976"/>
              <a:gd name="connsiteX7" fmla="*/ 0 w 8244968"/>
              <a:gd name="connsiteY7" fmla="*/ 6858000 h 6863976"/>
              <a:gd name="connsiteX8" fmla="*/ 0 w 8244968"/>
              <a:gd name="connsiteY8" fmla="*/ 0 h 6863976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11015 w 6099415"/>
              <a:gd name="connsiteY2" fmla="*/ 5140514 h 6875928"/>
              <a:gd name="connsiteX3" fmla="*/ 3115185 w 6099415"/>
              <a:gd name="connsiteY3" fmla="*/ 5137866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11015 w 6099415"/>
              <a:gd name="connsiteY2" fmla="*/ 5140514 h 6875928"/>
              <a:gd name="connsiteX3" fmla="*/ 3115185 w 6099415"/>
              <a:gd name="connsiteY3" fmla="*/ 5137866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11015 w 6099415"/>
              <a:gd name="connsiteY2" fmla="*/ 5140514 h 6875928"/>
              <a:gd name="connsiteX3" fmla="*/ 3115185 w 6099415"/>
              <a:gd name="connsiteY3" fmla="*/ 5137866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15185 w 6099415"/>
              <a:gd name="connsiteY3" fmla="*/ 5137866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12106 w 6099415"/>
              <a:gd name="connsiteY3" fmla="*/ 5131709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24421 w 6099415"/>
              <a:gd name="connsiteY3" fmla="*/ 5128631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24421 w 6099415"/>
              <a:gd name="connsiteY3" fmla="*/ 5131710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24421 w 6099415"/>
              <a:gd name="connsiteY3" fmla="*/ 5131710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15823 w 6099415"/>
              <a:gd name="connsiteY3" fmla="*/ 5136734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15823 w 6099415"/>
              <a:gd name="connsiteY3" fmla="*/ 5136734 h 6875928"/>
              <a:gd name="connsiteX4" fmla="*/ 3419304 w 6099415"/>
              <a:gd name="connsiteY4" fmla="*/ 6188339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9304 w 6099415"/>
              <a:gd name="connsiteY4" fmla="*/ 6188339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301623 w 6099415"/>
              <a:gd name="connsiteY5" fmla="*/ 6170440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311148 w 6099415"/>
              <a:gd name="connsiteY5" fmla="*/ 616091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299221 w 6099415"/>
              <a:gd name="connsiteY5" fmla="*/ 6172842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295245 w 6099415"/>
              <a:gd name="connsiteY5" fmla="*/ 6164890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415" h="6875928">
                <a:moveTo>
                  <a:pt x="0" y="11952"/>
                </a:moveTo>
                <a:lnTo>
                  <a:pt x="6099415" y="0"/>
                </a:lnTo>
                <a:lnTo>
                  <a:pt x="4607936" y="5131278"/>
                </a:lnTo>
                <a:lnTo>
                  <a:pt x="3420585" y="5136734"/>
                </a:lnTo>
                <a:cubicBezTo>
                  <a:pt x="3419800" y="5483542"/>
                  <a:pt x="3415326" y="5822481"/>
                  <a:pt x="3414541" y="6169289"/>
                </a:cubicBezTo>
                <a:lnTo>
                  <a:pt x="4295245" y="6164890"/>
                </a:lnTo>
                <a:lnTo>
                  <a:pt x="4107279" y="6875928"/>
                </a:lnTo>
                <a:lnTo>
                  <a:pt x="0" y="6869952"/>
                </a:lnTo>
                <a:lnTo>
                  <a:pt x="0" y="1195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20F7B-7447-9142-A831-7680F194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2680" y="871490"/>
            <a:ext cx="2386426" cy="387350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1FC61A3-9204-D9A0-A7DD-4DD3C124B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4419" y="6401999"/>
            <a:ext cx="1863544" cy="369332"/>
          </a:xfrm>
          <a:prstGeom prst="rect">
            <a:avLst/>
          </a:prstGeom>
        </p:spPr>
        <p:txBody>
          <a:bodyPr/>
          <a:lstStyle/>
          <a:p>
            <a:fld id="{5B39C1E6-7802-4A66-BC4D-1960CC0110D3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4CD055-61C2-60C0-4882-DAD6DA3AB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5184" y="6401999"/>
            <a:ext cx="4708465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D3009E-F65B-5325-B6CD-000C0A91E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6128" y="6401999"/>
            <a:ext cx="1864884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2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A29701-43E5-0C4D-BBA0-FB09CA8B9B68}"/>
              </a:ext>
            </a:extLst>
          </p:cNvPr>
          <p:cNvSpPr/>
          <p:nvPr userDrawn="1"/>
        </p:nvSpPr>
        <p:spPr bwMode="auto">
          <a:xfrm>
            <a:off x="1" y="-541"/>
            <a:ext cx="12195191" cy="6858000"/>
          </a:xfrm>
          <a:prstGeom prst="rect">
            <a:avLst/>
          </a:prstGeom>
          <a:solidFill>
            <a:srgbClr val="51237F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7A54E94-381C-894C-BD7A-37F51A332E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699" y="2101155"/>
            <a:ext cx="9486901" cy="23660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Title—55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BBEC5E5-F22A-BB4D-A990-C408EE5EBD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9699" y="4683697"/>
            <a:ext cx="9486901" cy="89090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PRESENTATION INFORMATION, PRESENTER INFORMATION, OR SUBTITLE—18 PT</a:t>
            </a:r>
          </a:p>
          <a:p>
            <a:pPr lvl="0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139085-C19A-4C52-185E-590FEAD9AAA0}"/>
              </a:ext>
            </a:extLst>
          </p:cNvPr>
          <p:cNvGrpSpPr/>
          <p:nvPr userDrawn="1"/>
        </p:nvGrpSpPr>
        <p:grpSpPr>
          <a:xfrm>
            <a:off x="0" y="5614245"/>
            <a:ext cx="4191000" cy="800100"/>
            <a:chOff x="1" y="685801"/>
            <a:chExt cx="4191000" cy="8001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55E1C9-5C24-164E-B85B-76DEC04285E1}"/>
                </a:ext>
              </a:extLst>
            </p:cNvPr>
            <p:cNvSpPr/>
            <p:nvPr userDrawn="1"/>
          </p:nvSpPr>
          <p:spPr bwMode="auto">
            <a:xfrm>
              <a:off x="1" y="685801"/>
              <a:ext cx="4191000" cy="800100"/>
            </a:xfrm>
            <a:prstGeom prst="rect">
              <a:avLst/>
            </a:prstGeom>
            <a:solidFill>
              <a:srgbClr val="6E4D94"/>
            </a:solidFill>
            <a:ln w="444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120F7B-7447-9142-A831-7680F19445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41339" y="890540"/>
              <a:ext cx="2386426" cy="387350"/>
            </a:xfrm>
            <a:prstGeom prst="rect">
              <a:avLst/>
            </a:prstGeom>
          </p:spPr>
        </p:pic>
      </p:grp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5FF3E83-04F6-E508-3291-01C5F6B94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057599-76CC-4636-BCE4-7A294B5B4D26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65F44C-B6EE-D95F-0CB4-FF340253E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FEC01E-1BFC-7ADD-4A43-6266B57CA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5589B4B9-3ECA-1747-A381-F232E02F10AA}"/>
              </a:ext>
            </a:extLst>
          </p:cNvPr>
          <p:cNvSpPr/>
          <p:nvPr userDrawn="1"/>
        </p:nvSpPr>
        <p:spPr>
          <a:xfrm>
            <a:off x="4982985" y="-4540"/>
            <a:ext cx="7231756" cy="6890474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3271890 w 7236851"/>
              <a:gd name="connsiteY0" fmla="*/ 3842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3271890 w 7236851"/>
              <a:gd name="connsiteY4" fmla="*/ 38420 h 6928924"/>
              <a:gd name="connsiteX0" fmla="*/ 2060170 w 7236851"/>
              <a:gd name="connsiteY0" fmla="*/ 3842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60170 w 7236851"/>
              <a:gd name="connsiteY4" fmla="*/ 38420 h 6928924"/>
              <a:gd name="connsiteX0" fmla="*/ 2076999 w 7236851"/>
              <a:gd name="connsiteY0" fmla="*/ 2720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76999 w 7236851"/>
              <a:gd name="connsiteY4" fmla="*/ 27200 h 6928924"/>
              <a:gd name="connsiteX0" fmla="*/ 2060169 w 7236851"/>
              <a:gd name="connsiteY0" fmla="*/ 15981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60169 w 7236851"/>
              <a:gd name="connsiteY4" fmla="*/ 15981 h 6928924"/>
              <a:gd name="connsiteX0" fmla="*/ 2060169 w 7244225"/>
              <a:gd name="connsiteY0" fmla="*/ 15981 h 6944507"/>
              <a:gd name="connsiteX1" fmla="*/ 0 w 7244225"/>
              <a:gd name="connsiteY1" fmla="*/ 6928924 h 6944507"/>
              <a:gd name="connsiteX2" fmla="*/ 7244225 w 7244225"/>
              <a:gd name="connsiteY2" fmla="*/ 6944507 h 6944507"/>
              <a:gd name="connsiteX3" fmla="*/ 7221483 w 7244225"/>
              <a:gd name="connsiteY3" fmla="*/ 0 h 6944507"/>
              <a:gd name="connsiteX4" fmla="*/ 2060169 w 7244225"/>
              <a:gd name="connsiteY4" fmla="*/ 15981 h 6944507"/>
              <a:gd name="connsiteX0" fmla="*/ 2051857 w 7244225"/>
              <a:gd name="connsiteY0" fmla="*/ 45076 h 6944507"/>
              <a:gd name="connsiteX1" fmla="*/ 0 w 7244225"/>
              <a:gd name="connsiteY1" fmla="*/ 6928924 h 6944507"/>
              <a:gd name="connsiteX2" fmla="*/ 7244225 w 7244225"/>
              <a:gd name="connsiteY2" fmla="*/ 6944507 h 6944507"/>
              <a:gd name="connsiteX3" fmla="*/ 7221483 w 7244225"/>
              <a:gd name="connsiteY3" fmla="*/ 0 h 6944507"/>
              <a:gd name="connsiteX4" fmla="*/ 2051857 w 7244225"/>
              <a:gd name="connsiteY4" fmla="*/ 45076 h 6944507"/>
              <a:gd name="connsiteX0" fmla="*/ 2051857 w 7244225"/>
              <a:gd name="connsiteY0" fmla="*/ 24294 h 6923725"/>
              <a:gd name="connsiteX1" fmla="*/ 0 w 7244225"/>
              <a:gd name="connsiteY1" fmla="*/ 6908142 h 6923725"/>
              <a:gd name="connsiteX2" fmla="*/ 7244225 w 7244225"/>
              <a:gd name="connsiteY2" fmla="*/ 6923725 h 6923725"/>
              <a:gd name="connsiteX3" fmla="*/ 7221483 w 7244225"/>
              <a:gd name="connsiteY3" fmla="*/ 0 h 6923725"/>
              <a:gd name="connsiteX4" fmla="*/ 2051857 w 7244225"/>
              <a:gd name="connsiteY4" fmla="*/ 24294 h 6923725"/>
              <a:gd name="connsiteX0" fmla="*/ 2051857 w 7244225"/>
              <a:gd name="connsiteY0" fmla="*/ 3512 h 6902943"/>
              <a:gd name="connsiteX1" fmla="*/ 0 w 7244225"/>
              <a:gd name="connsiteY1" fmla="*/ 6887360 h 6902943"/>
              <a:gd name="connsiteX2" fmla="*/ 7244225 w 7244225"/>
              <a:gd name="connsiteY2" fmla="*/ 6902943 h 6902943"/>
              <a:gd name="connsiteX3" fmla="*/ 7225639 w 7244225"/>
              <a:gd name="connsiteY3" fmla="*/ 0 h 6902943"/>
              <a:gd name="connsiteX4" fmla="*/ 2051857 w 7244225"/>
              <a:gd name="connsiteY4" fmla="*/ 3512 h 6902943"/>
              <a:gd name="connsiteX0" fmla="*/ 2039388 w 7231756"/>
              <a:gd name="connsiteY0" fmla="*/ 3512 h 6902943"/>
              <a:gd name="connsiteX1" fmla="*/ 0 w 7231756"/>
              <a:gd name="connsiteY1" fmla="*/ 6874890 h 6902943"/>
              <a:gd name="connsiteX2" fmla="*/ 7231756 w 7231756"/>
              <a:gd name="connsiteY2" fmla="*/ 6902943 h 6902943"/>
              <a:gd name="connsiteX3" fmla="*/ 7213170 w 7231756"/>
              <a:gd name="connsiteY3" fmla="*/ 0 h 6902943"/>
              <a:gd name="connsiteX4" fmla="*/ 2039388 w 7231756"/>
              <a:gd name="connsiteY4" fmla="*/ 3512 h 6902943"/>
              <a:gd name="connsiteX0" fmla="*/ 2039388 w 7231756"/>
              <a:gd name="connsiteY0" fmla="*/ 3512 h 6890474"/>
              <a:gd name="connsiteX1" fmla="*/ 0 w 7231756"/>
              <a:gd name="connsiteY1" fmla="*/ 6874890 h 6890474"/>
              <a:gd name="connsiteX2" fmla="*/ 7231756 w 7231756"/>
              <a:gd name="connsiteY2" fmla="*/ 6890474 h 6890474"/>
              <a:gd name="connsiteX3" fmla="*/ 7213170 w 7231756"/>
              <a:gd name="connsiteY3" fmla="*/ 0 h 6890474"/>
              <a:gd name="connsiteX4" fmla="*/ 2039388 w 7231756"/>
              <a:gd name="connsiteY4" fmla="*/ 3512 h 689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1756" h="6890474">
                <a:moveTo>
                  <a:pt x="2039388" y="3512"/>
                </a:moveTo>
                <a:lnTo>
                  <a:pt x="0" y="6874890"/>
                </a:lnTo>
                <a:lnTo>
                  <a:pt x="7231756" y="6890474"/>
                </a:lnTo>
                <a:cubicBezTo>
                  <a:pt x="7226633" y="4590387"/>
                  <a:pt x="7218293" y="2300087"/>
                  <a:pt x="7213170" y="0"/>
                </a:cubicBezTo>
                <a:lnTo>
                  <a:pt x="2039388" y="3512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DBC00F-E806-DD4D-82EE-B0216B34707C}"/>
              </a:ext>
            </a:extLst>
          </p:cNvPr>
          <p:cNvSpPr/>
          <p:nvPr userDrawn="1"/>
        </p:nvSpPr>
        <p:spPr bwMode="auto">
          <a:xfrm>
            <a:off x="4084582" y="1141125"/>
            <a:ext cx="8107418" cy="1226744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8EB8F49-9CA6-3A4E-8CE2-4373CD7220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9843" y="1224324"/>
            <a:ext cx="6549263" cy="106034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Two-Line Section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A2282CF-2F9D-8644-A0EF-14D2585A90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837"/>
            <a:ext cx="7036768" cy="6858838"/>
          </a:xfrm>
          <a:custGeom>
            <a:avLst/>
            <a:gdLst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5371139 w 8242300"/>
              <a:gd name="connsiteY6" fmla="*/ 1949391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4048118 w 8242300"/>
              <a:gd name="connsiteY6" fmla="*/ 2387541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072437 w 8242300"/>
              <a:gd name="connsiteY5" fmla="*/ 1167491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258972 w 8242300"/>
              <a:gd name="connsiteY5" fmla="*/ 1216918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531008 w 8242300"/>
              <a:gd name="connsiteY7" fmla="*/ 2380112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531008 w 8242300"/>
              <a:gd name="connsiteY7" fmla="*/ 238011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6683139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7270745 w 8242300"/>
              <a:gd name="connsiteY3" fmla="*/ 71487 h 6875463"/>
              <a:gd name="connsiteX4" fmla="*/ 6683139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6683139 w 8242300"/>
              <a:gd name="connsiteY3" fmla="*/ 1163960 h 6875463"/>
              <a:gd name="connsiteX4" fmla="*/ 4072437 w 8242300"/>
              <a:gd name="connsiteY4" fmla="*/ 1160430 h 6875463"/>
              <a:gd name="connsiteX5" fmla="*/ 4069235 w 8242300"/>
              <a:gd name="connsiteY5" fmla="*/ 2384010 h 6875463"/>
              <a:gd name="connsiteX6" fmla="*/ 6311873 w 8242300"/>
              <a:gd name="connsiteY6" fmla="*/ 2374502 h 6875463"/>
              <a:gd name="connsiteX7" fmla="*/ 4981456 w 8242300"/>
              <a:gd name="connsiteY7" fmla="*/ 6875463 h 6875463"/>
              <a:gd name="connsiteX8" fmla="*/ 0 w 8242300"/>
              <a:gd name="connsiteY8" fmla="*/ 6875463 h 6875463"/>
              <a:gd name="connsiteX9" fmla="*/ 0 w 8242300"/>
              <a:gd name="connsiteY9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7587993 w 8242300"/>
              <a:gd name="connsiteY2" fmla="*/ 245243 h 6875463"/>
              <a:gd name="connsiteX3" fmla="*/ 6683139 w 8242300"/>
              <a:gd name="connsiteY3" fmla="*/ 1163960 h 6875463"/>
              <a:gd name="connsiteX4" fmla="*/ 4072437 w 8242300"/>
              <a:gd name="connsiteY4" fmla="*/ 1160430 h 6875463"/>
              <a:gd name="connsiteX5" fmla="*/ 4069235 w 8242300"/>
              <a:gd name="connsiteY5" fmla="*/ 2384010 h 6875463"/>
              <a:gd name="connsiteX6" fmla="*/ 6311873 w 8242300"/>
              <a:gd name="connsiteY6" fmla="*/ 2374502 h 6875463"/>
              <a:gd name="connsiteX7" fmla="*/ 4981456 w 8242300"/>
              <a:gd name="connsiteY7" fmla="*/ 6875463 h 6875463"/>
              <a:gd name="connsiteX8" fmla="*/ 0 w 8242300"/>
              <a:gd name="connsiteY8" fmla="*/ 6875463 h 6875463"/>
              <a:gd name="connsiteX9" fmla="*/ 0 w 8242300"/>
              <a:gd name="connsiteY9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6683139 w 8242300"/>
              <a:gd name="connsiteY2" fmla="*/ 1163960 h 6875463"/>
              <a:gd name="connsiteX3" fmla="*/ 4072437 w 8242300"/>
              <a:gd name="connsiteY3" fmla="*/ 1160430 h 6875463"/>
              <a:gd name="connsiteX4" fmla="*/ 4069235 w 8242300"/>
              <a:gd name="connsiteY4" fmla="*/ 2384010 h 6875463"/>
              <a:gd name="connsiteX5" fmla="*/ 6311873 w 8242300"/>
              <a:gd name="connsiteY5" fmla="*/ 2374502 h 6875463"/>
              <a:gd name="connsiteX6" fmla="*/ 4981456 w 8242300"/>
              <a:gd name="connsiteY6" fmla="*/ 6875463 h 6875463"/>
              <a:gd name="connsiteX7" fmla="*/ 0 w 8242300"/>
              <a:gd name="connsiteY7" fmla="*/ 6875463 h 6875463"/>
              <a:gd name="connsiteX8" fmla="*/ 0 w 8242300"/>
              <a:gd name="connsiteY8" fmla="*/ 0 h 6875463"/>
              <a:gd name="connsiteX0" fmla="*/ 0 w 7028757"/>
              <a:gd name="connsiteY0" fmla="*/ 0 h 6875463"/>
              <a:gd name="connsiteX1" fmla="*/ 7028757 w 7028757"/>
              <a:gd name="connsiteY1" fmla="*/ 0 h 6875463"/>
              <a:gd name="connsiteX2" fmla="*/ 6683139 w 7028757"/>
              <a:gd name="connsiteY2" fmla="*/ 1163960 h 6875463"/>
              <a:gd name="connsiteX3" fmla="*/ 4072437 w 7028757"/>
              <a:gd name="connsiteY3" fmla="*/ 1160430 h 6875463"/>
              <a:gd name="connsiteX4" fmla="*/ 4069235 w 7028757"/>
              <a:gd name="connsiteY4" fmla="*/ 2384010 h 6875463"/>
              <a:gd name="connsiteX5" fmla="*/ 6311873 w 7028757"/>
              <a:gd name="connsiteY5" fmla="*/ 2374502 h 6875463"/>
              <a:gd name="connsiteX6" fmla="*/ 4981456 w 7028757"/>
              <a:gd name="connsiteY6" fmla="*/ 6875463 h 6875463"/>
              <a:gd name="connsiteX7" fmla="*/ 0 w 7028757"/>
              <a:gd name="connsiteY7" fmla="*/ 6875463 h 6875463"/>
              <a:gd name="connsiteX8" fmla="*/ 0 w 7028757"/>
              <a:gd name="connsiteY8" fmla="*/ 0 h 6875463"/>
              <a:gd name="connsiteX0" fmla="*/ 0 w 7028757"/>
              <a:gd name="connsiteY0" fmla="*/ 0 h 6875463"/>
              <a:gd name="connsiteX1" fmla="*/ 7028757 w 7028757"/>
              <a:gd name="connsiteY1" fmla="*/ 0 h 6875463"/>
              <a:gd name="connsiteX2" fmla="*/ 6677547 w 7028757"/>
              <a:gd name="connsiteY2" fmla="*/ 1163960 h 6875463"/>
              <a:gd name="connsiteX3" fmla="*/ 4072437 w 7028757"/>
              <a:gd name="connsiteY3" fmla="*/ 1160430 h 6875463"/>
              <a:gd name="connsiteX4" fmla="*/ 4069235 w 7028757"/>
              <a:gd name="connsiteY4" fmla="*/ 2384010 h 6875463"/>
              <a:gd name="connsiteX5" fmla="*/ 6311873 w 7028757"/>
              <a:gd name="connsiteY5" fmla="*/ 2374502 h 6875463"/>
              <a:gd name="connsiteX6" fmla="*/ 4981456 w 7028757"/>
              <a:gd name="connsiteY6" fmla="*/ 6875463 h 6875463"/>
              <a:gd name="connsiteX7" fmla="*/ 0 w 7028757"/>
              <a:gd name="connsiteY7" fmla="*/ 6875463 h 6875463"/>
              <a:gd name="connsiteX8" fmla="*/ 0 w 7028757"/>
              <a:gd name="connsiteY8" fmla="*/ 0 h 6875463"/>
              <a:gd name="connsiteX0" fmla="*/ 0 w 7006387"/>
              <a:gd name="connsiteY0" fmla="*/ 0 h 6875463"/>
              <a:gd name="connsiteX1" fmla="*/ 7006387 w 7006387"/>
              <a:gd name="connsiteY1" fmla="*/ 0 h 6875463"/>
              <a:gd name="connsiteX2" fmla="*/ 6677547 w 7006387"/>
              <a:gd name="connsiteY2" fmla="*/ 1163960 h 6875463"/>
              <a:gd name="connsiteX3" fmla="*/ 4072437 w 7006387"/>
              <a:gd name="connsiteY3" fmla="*/ 1160430 h 6875463"/>
              <a:gd name="connsiteX4" fmla="*/ 4069235 w 7006387"/>
              <a:gd name="connsiteY4" fmla="*/ 2384010 h 6875463"/>
              <a:gd name="connsiteX5" fmla="*/ 6311873 w 7006387"/>
              <a:gd name="connsiteY5" fmla="*/ 2374502 h 6875463"/>
              <a:gd name="connsiteX6" fmla="*/ 4981456 w 7006387"/>
              <a:gd name="connsiteY6" fmla="*/ 6875463 h 6875463"/>
              <a:gd name="connsiteX7" fmla="*/ 0 w 7006387"/>
              <a:gd name="connsiteY7" fmla="*/ 6875463 h 6875463"/>
              <a:gd name="connsiteX8" fmla="*/ 0 w 7006387"/>
              <a:gd name="connsiteY8" fmla="*/ 0 h 6875463"/>
              <a:gd name="connsiteX0" fmla="*/ 0 w 7006387"/>
              <a:gd name="connsiteY0" fmla="*/ 0 h 6875463"/>
              <a:gd name="connsiteX1" fmla="*/ 7006387 w 7006387"/>
              <a:gd name="connsiteY1" fmla="*/ 0 h 6875463"/>
              <a:gd name="connsiteX2" fmla="*/ 6677547 w 7006387"/>
              <a:gd name="connsiteY2" fmla="*/ 1163960 h 6875463"/>
              <a:gd name="connsiteX3" fmla="*/ 4072437 w 7006387"/>
              <a:gd name="connsiteY3" fmla="*/ 1160430 h 6875463"/>
              <a:gd name="connsiteX4" fmla="*/ 4069235 w 7006387"/>
              <a:gd name="connsiteY4" fmla="*/ 2384010 h 6875463"/>
              <a:gd name="connsiteX5" fmla="*/ 6311873 w 7006387"/>
              <a:gd name="connsiteY5" fmla="*/ 2374502 h 6875463"/>
              <a:gd name="connsiteX6" fmla="*/ 4981456 w 7006387"/>
              <a:gd name="connsiteY6" fmla="*/ 6875463 h 6875463"/>
              <a:gd name="connsiteX7" fmla="*/ 0 w 7006387"/>
              <a:gd name="connsiteY7" fmla="*/ 6875463 h 6875463"/>
              <a:gd name="connsiteX8" fmla="*/ 0 w 7006387"/>
              <a:gd name="connsiteY8" fmla="*/ 0 h 6875463"/>
              <a:gd name="connsiteX0" fmla="*/ 0 w 7023165"/>
              <a:gd name="connsiteY0" fmla="*/ 0 h 6875463"/>
              <a:gd name="connsiteX1" fmla="*/ 7023165 w 7023165"/>
              <a:gd name="connsiteY1" fmla="*/ 0 h 6875463"/>
              <a:gd name="connsiteX2" fmla="*/ 6677547 w 7023165"/>
              <a:gd name="connsiteY2" fmla="*/ 1163960 h 6875463"/>
              <a:gd name="connsiteX3" fmla="*/ 4072437 w 7023165"/>
              <a:gd name="connsiteY3" fmla="*/ 1160430 h 6875463"/>
              <a:gd name="connsiteX4" fmla="*/ 4069235 w 7023165"/>
              <a:gd name="connsiteY4" fmla="*/ 2384010 h 6875463"/>
              <a:gd name="connsiteX5" fmla="*/ 6311873 w 7023165"/>
              <a:gd name="connsiteY5" fmla="*/ 2374502 h 6875463"/>
              <a:gd name="connsiteX6" fmla="*/ 4981456 w 7023165"/>
              <a:gd name="connsiteY6" fmla="*/ 6875463 h 6875463"/>
              <a:gd name="connsiteX7" fmla="*/ 0 w 7023165"/>
              <a:gd name="connsiteY7" fmla="*/ 6875463 h 6875463"/>
              <a:gd name="connsiteX8" fmla="*/ 0 w 7023165"/>
              <a:gd name="connsiteY8" fmla="*/ 0 h 6875463"/>
              <a:gd name="connsiteX0" fmla="*/ 0 w 7014879"/>
              <a:gd name="connsiteY0" fmla="*/ 0 h 6875463"/>
              <a:gd name="connsiteX1" fmla="*/ 7014879 w 7014879"/>
              <a:gd name="connsiteY1" fmla="*/ 16625 h 6875463"/>
              <a:gd name="connsiteX2" fmla="*/ 6677547 w 7014879"/>
              <a:gd name="connsiteY2" fmla="*/ 1163960 h 6875463"/>
              <a:gd name="connsiteX3" fmla="*/ 4072437 w 7014879"/>
              <a:gd name="connsiteY3" fmla="*/ 1160430 h 6875463"/>
              <a:gd name="connsiteX4" fmla="*/ 4069235 w 7014879"/>
              <a:gd name="connsiteY4" fmla="*/ 2384010 h 6875463"/>
              <a:gd name="connsiteX5" fmla="*/ 6311873 w 7014879"/>
              <a:gd name="connsiteY5" fmla="*/ 2374502 h 6875463"/>
              <a:gd name="connsiteX6" fmla="*/ 4981456 w 7014879"/>
              <a:gd name="connsiteY6" fmla="*/ 6875463 h 6875463"/>
              <a:gd name="connsiteX7" fmla="*/ 0 w 7014879"/>
              <a:gd name="connsiteY7" fmla="*/ 6875463 h 6875463"/>
              <a:gd name="connsiteX8" fmla="*/ 0 w 7014879"/>
              <a:gd name="connsiteY8" fmla="*/ 0 h 6875463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2437 w 7014879"/>
              <a:gd name="connsiteY3" fmla="*/ 1143805 h 6858838"/>
              <a:gd name="connsiteX4" fmla="*/ 4069235 w 7014879"/>
              <a:gd name="connsiteY4" fmla="*/ 2367385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2437 w 7014879"/>
              <a:gd name="connsiteY3" fmla="*/ 1143805 h 6858838"/>
              <a:gd name="connsiteX4" fmla="*/ 4081666 w 7014879"/>
              <a:gd name="connsiteY4" fmla="*/ 2363229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6582 w 7014879"/>
              <a:gd name="connsiteY3" fmla="*/ 1143805 h 6858838"/>
              <a:gd name="connsiteX4" fmla="*/ 4081666 w 7014879"/>
              <a:gd name="connsiteY4" fmla="*/ 2363229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4879" h="6858838">
                <a:moveTo>
                  <a:pt x="0" y="0"/>
                </a:moveTo>
                <a:lnTo>
                  <a:pt x="7014879" y="0"/>
                </a:lnTo>
                <a:lnTo>
                  <a:pt x="6677547" y="1147335"/>
                </a:lnTo>
                <a:lnTo>
                  <a:pt x="4076582" y="1143805"/>
                </a:lnTo>
                <a:cubicBezTo>
                  <a:pt x="4075515" y="1549311"/>
                  <a:pt x="4082733" y="1957723"/>
                  <a:pt x="4081666" y="2363229"/>
                </a:cubicBezTo>
                <a:lnTo>
                  <a:pt x="6311873" y="2357877"/>
                </a:lnTo>
                <a:lnTo>
                  <a:pt x="4981456" y="6858838"/>
                </a:lnTo>
                <a:lnTo>
                  <a:pt x="0" y="685883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20F7B-7447-9142-A831-7680F194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2680" y="5602995"/>
            <a:ext cx="2386426" cy="387350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841B9D2-BEB5-2761-E17D-78761355E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CECD831B-9ACA-4484-A67E-DF1554F1A37D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A23471-425B-5B1D-99C1-E4CBF53A7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3102" y="6408493"/>
            <a:ext cx="3690548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153BC0-B2E7-078B-A230-0712A404C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3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- 1/2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5589B4B9-3ECA-1747-A381-F232E02F10AA}"/>
              </a:ext>
            </a:extLst>
          </p:cNvPr>
          <p:cNvSpPr/>
          <p:nvPr userDrawn="1"/>
        </p:nvSpPr>
        <p:spPr>
          <a:xfrm>
            <a:off x="4982985" y="-4540"/>
            <a:ext cx="7231756" cy="6890474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3271890 w 7236851"/>
              <a:gd name="connsiteY0" fmla="*/ 3842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3271890 w 7236851"/>
              <a:gd name="connsiteY4" fmla="*/ 38420 h 6928924"/>
              <a:gd name="connsiteX0" fmla="*/ 2060170 w 7236851"/>
              <a:gd name="connsiteY0" fmla="*/ 3842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60170 w 7236851"/>
              <a:gd name="connsiteY4" fmla="*/ 38420 h 6928924"/>
              <a:gd name="connsiteX0" fmla="*/ 2076999 w 7236851"/>
              <a:gd name="connsiteY0" fmla="*/ 2720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76999 w 7236851"/>
              <a:gd name="connsiteY4" fmla="*/ 27200 h 6928924"/>
              <a:gd name="connsiteX0" fmla="*/ 2060169 w 7236851"/>
              <a:gd name="connsiteY0" fmla="*/ 15981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60169 w 7236851"/>
              <a:gd name="connsiteY4" fmla="*/ 15981 h 6928924"/>
              <a:gd name="connsiteX0" fmla="*/ 2060169 w 7244225"/>
              <a:gd name="connsiteY0" fmla="*/ 15981 h 6944507"/>
              <a:gd name="connsiteX1" fmla="*/ 0 w 7244225"/>
              <a:gd name="connsiteY1" fmla="*/ 6928924 h 6944507"/>
              <a:gd name="connsiteX2" fmla="*/ 7244225 w 7244225"/>
              <a:gd name="connsiteY2" fmla="*/ 6944507 h 6944507"/>
              <a:gd name="connsiteX3" fmla="*/ 7221483 w 7244225"/>
              <a:gd name="connsiteY3" fmla="*/ 0 h 6944507"/>
              <a:gd name="connsiteX4" fmla="*/ 2060169 w 7244225"/>
              <a:gd name="connsiteY4" fmla="*/ 15981 h 6944507"/>
              <a:gd name="connsiteX0" fmla="*/ 2051857 w 7244225"/>
              <a:gd name="connsiteY0" fmla="*/ 45076 h 6944507"/>
              <a:gd name="connsiteX1" fmla="*/ 0 w 7244225"/>
              <a:gd name="connsiteY1" fmla="*/ 6928924 h 6944507"/>
              <a:gd name="connsiteX2" fmla="*/ 7244225 w 7244225"/>
              <a:gd name="connsiteY2" fmla="*/ 6944507 h 6944507"/>
              <a:gd name="connsiteX3" fmla="*/ 7221483 w 7244225"/>
              <a:gd name="connsiteY3" fmla="*/ 0 h 6944507"/>
              <a:gd name="connsiteX4" fmla="*/ 2051857 w 7244225"/>
              <a:gd name="connsiteY4" fmla="*/ 45076 h 6944507"/>
              <a:gd name="connsiteX0" fmla="*/ 2051857 w 7244225"/>
              <a:gd name="connsiteY0" fmla="*/ 24294 h 6923725"/>
              <a:gd name="connsiteX1" fmla="*/ 0 w 7244225"/>
              <a:gd name="connsiteY1" fmla="*/ 6908142 h 6923725"/>
              <a:gd name="connsiteX2" fmla="*/ 7244225 w 7244225"/>
              <a:gd name="connsiteY2" fmla="*/ 6923725 h 6923725"/>
              <a:gd name="connsiteX3" fmla="*/ 7221483 w 7244225"/>
              <a:gd name="connsiteY3" fmla="*/ 0 h 6923725"/>
              <a:gd name="connsiteX4" fmla="*/ 2051857 w 7244225"/>
              <a:gd name="connsiteY4" fmla="*/ 24294 h 6923725"/>
              <a:gd name="connsiteX0" fmla="*/ 2051857 w 7244225"/>
              <a:gd name="connsiteY0" fmla="*/ 3512 h 6902943"/>
              <a:gd name="connsiteX1" fmla="*/ 0 w 7244225"/>
              <a:gd name="connsiteY1" fmla="*/ 6887360 h 6902943"/>
              <a:gd name="connsiteX2" fmla="*/ 7244225 w 7244225"/>
              <a:gd name="connsiteY2" fmla="*/ 6902943 h 6902943"/>
              <a:gd name="connsiteX3" fmla="*/ 7225639 w 7244225"/>
              <a:gd name="connsiteY3" fmla="*/ 0 h 6902943"/>
              <a:gd name="connsiteX4" fmla="*/ 2051857 w 7244225"/>
              <a:gd name="connsiteY4" fmla="*/ 3512 h 6902943"/>
              <a:gd name="connsiteX0" fmla="*/ 2039388 w 7231756"/>
              <a:gd name="connsiteY0" fmla="*/ 3512 h 6902943"/>
              <a:gd name="connsiteX1" fmla="*/ 0 w 7231756"/>
              <a:gd name="connsiteY1" fmla="*/ 6874890 h 6902943"/>
              <a:gd name="connsiteX2" fmla="*/ 7231756 w 7231756"/>
              <a:gd name="connsiteY2" fmla="*/ 6902943 h 6902943"/>
              <a:gd name="connsiteX3" fmla="*/ 7213170 w 7231756"/>
              <a:gd name="connsiteY3" fmla="*/ 0 h 6902943"/>
              <a:gd name="connsiteX4" fmla="*/ 2039388 w 7231756"/>
              <a:gd name="connsiteY4" fmla="*/ 3512 h 6902943"/>
              <a:gd name="connsiteX0" fmla="*/ 2039388 w 7231756"/>
              <a:gd name="connsiteY0" fmla="*/ 3512 h 6890474"/>
              <a:gd name="connsiteX1" fmla="*/ 0 w 7231756"/>
              <a:gd name="connsiteY1" fmla="*/ 6874890 h 6890474"/>
              <a:gd name="connsiteX2" fmla="*/ 7231756 w 7231756"/>
              <a:gd name="connsiteY2" fmla="*/ 6890474 h 6890474"/>
              <a:gd name="connsiteX3" fmla="*/ 7213170 w 7231756"/>
              <a:gd name="connsiteY3" fmla="*/ 0 h 6890474"/>
              <a:gd name="connsiteX4" fmla="*/ 2039388 w 7231756"/>
              <a:gd name="connsiteY4" fmla="*/ 3512 h 689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1756" h="6890474">
                <a:moveTo>
                  <a:pt x="2039388" y="3512"/>
                </a:moveTo>
                <a:lnTo>
                  <a:pt x="0" y="6874890"/>
                </a:lnTo>
                <a:lnTo>
                  <a:pt x="7231756" y="6890474"/>
                </a:lnTo>
                <a:cubicBezTo>
                  <a:pt x="7226633" y="4590387"/>
                  <a:pt x="7218293" y="2300087"/>
                  <a:pt x="7213170" y="0"/>
                </a:cubicBezTo>
                <a:lnTo>
                  <a:pt x="2039388" y="3512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8A2282CF-2F9D-8644-A0EF-14D2585A90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837"/>
            <a:ext cx="7036768" cy="6858838"/>
          </a:xfrm>
          <a:custGeom>
            <a:avLst/>
            <a:gdLst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5371139 w 8242300"/>
              <a:gd name="connsiteY6" fmla="*/ 1949391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4048118 w 8242300"/>
              <a:gd name="connsiteY6" fmla="*/ 2387541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072437 w 8242300"/>
              <a:gd name="connsiteY5" fmla="*/ 1167491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258972 w 8242300"/>
              <a:gd name="connsiteY5" fmla="*/ 1216918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531008 w 8242300"/>
              <a:gd name="connsiteY7" fmla="*/ 2380112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531008 w 8242300"/>
              <a:gd name="connsiteY7" fmla="*/ 238011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6683139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7270745 w 8242300"/>
              <a:gd name="connsiteY3" fmla="*/ 71487 h 6875463"/>
              <a:gd name="connsiteX4" fmla="*/ 6683139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6683139 w 8242300"/>
              <a:gd name="connsiteY3" fmla="*/ 1163960 h 6875463"/>
              <a:gd name="connsiteX4" fmla="*/ 4072437 w 8242300"/>
              <a:gd name="connsiteY4" fmla="*/ 1160430 h 6875463"/>
              <a:gd name="connsiteX5" fmla="*/ 4069235 w 8242300"/>
              <a:gd name="connsiteY5" fmla="*/ 2384010 h 6875463"/>
              <a:gd name="connsiteX6" fmla="*/ 6311873 w 8242300"/>
              <a:gd name="connsiteY6" fmla="*/ 2374502 h 6875463"/>
              <a:gd name="connsiteX7" fmla="*/ 4981456 w 8242300"/>
              <a:gd name="connsiteY7" fmla="*/ 6875463 h 6875463"/>
              <a:gd name="connsiteX8" fmla="*/ 0 w 8242300"/>
              <a:gd name="connsiteY8" fmla="*/ 6875463 h 6875463"/>
              <a:gd name="connsiteX9" fmla="*/ 0 w 8242300"/>
              <a:gd name="connsiteY9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7587993 w 8242300"/>
              <a:gd name="connsiteY2" fmla="*/ 245243 h 6875463"/>
              <a:gd name="connsiteX3" fmla="*/ 6683139 w 8242300"/>
              <a:gd name="connsiteY3" fmla="*/ 1163960 h 6875463"/>
              <a:gd name="connsiteX4" fmla="*/ 4072437 w 8242300"/>
              <a:gd name="connsiteY4" fmla="*/ 1160430 h 6875463"/>
              <a:gd name="connsiteX5" fmla="*/ 4069235 w 8242300"/>
              <a:gd name="connsiteY5" fmla="*/ 2384010 h 6875463"/>
              <a:gd name="connsiteX6" fmla="*/ 6311873 w 8242300"/>
              <a:gd name="connsiteY6" fmla="*/ 2374502 h 6875463"/>
              <a:gd name="connsiteX7" fmla="*/ 4981456 w 8242300"/>
              <a:gd name="connsiteY7" fmla="*/ 6875463 h 6875463"/>
              <a:gd name="connsiteX8" fmla="*/ 0 w 8242300"/>
              <a:gd name="connsiteY8" fmla="*/ 6875463 h 6875463"/>
              <a:gd name="connsiteX9" fmla="*/ 0 w 8242300"/>
              <a:gd name="connsiteY9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6683139 w 8242300"/>
              <a:gd name="connsiteY2" fmla="*/ 1163960 h 6875463"/>
              <a:gd name="connsiteX3" fmla="*/ 4072437 w 8242300"/>
              <a:gd name="connsiteY3" fmla="*/ 1160430 h 6875463"/>
              <a:gd name="connsiteX4" fmla="*/ 4069235 w 8242300"/>
              <a:gd name="connsiteY4" fmla="*/ 2384010 h 6875463"/>
              <a:gd name="connsiteX5" fmla="*/ 6311873 w 8242300"/>
              <a:gd name="connsiteY5" fmla="*/ 2374502 h 6875463"/>
              <a:gd name="connsiteX6" fmla="*/ 4981456 w 8242300"/>
              <a:gd name="connsiteY6" fmla="*/ 6875463 h 6875463"/>
              <a:gd name="connsiteX7" fmla="*/ 0 w 8242300"/>
              <a:gd name="connsiteY7" fmla="*/ 6875463 h 6875463"/>
              <a:gd name="connsiteX8" fmla="*/ 0 w 8242300"/>
              <a:gd name="connsiteY8" fmla="*/ 0 h 6875463"/>
              <a:gd name="connsiteX0" fmla="*/ 0 w 7028757"/>
              <a:gd name="connsiteY0" fmla="*/ 0 h 6875463"/>
              <a:gd name="connsiteX1" fmla="*/ 7028757 w 7028757"/>
              <a:gd name="connsiteY1" fmla="*/ 0 h 6875463"/>
              <a:gd name="connsiteX2" fmla="*/ 6683139 w 7028757"/>
              <a:gd name="connsiteY2" fmla="*/ 1163960 h 6875463"/>
              <a:gd name="connsiteX3" fmla="*/ 4072437 w 7028757"/>
              <a:gd name="connsiteY3" fmla="*/ 1160430 h 6875463"/>
              <a:gd name="connsiteX4" fmla="*/ 4069235 w 7028757"/>
              <a:gd name="connsiteY4" fmla="*/ 2384010 h 6875463"/>
              <a:gd name="connsiteX5" fmla="*/ 6311873 w 7028757"/>
              <a:gd name="connsiteY5" fmla="*/ 2374502 h 6875463"/>
              <a:gd name="connsiteX6" fmla="*/ 4981456 w 7028757"/>
              <a:gd name="connsiteY6" fmla="*/ 6875463 h 6875463"/>
              <a:gd name="connsiteX7" fmla="*/ 0 w 7028757"/>
              <a:gd name="connsiteY7" fmla="*/ 6875463 h 6875463"/>
              <a:gd name="connsiteX8" fmla="*/ 0 w 7028757"/>
              <a:gd name="connsiteY8" fmla="*/ 0 h 6875463"/>
              <a:gd name="connsiteX0" fmla="*/ 0 w 7028757"/>
              <a:gd name="connsiteY0" fmla="*/ 0 h 6875463"/>
              <a:gd name="connsiteX1" fmla="*/ 7028757 w 7028757"/>
              <a:gd name="connsiteY1" fmla="*/ 0 h 6875463"/>
              <a:gd name="connsiteX2" fmla="*/ 6677547 w 7028757"/>
              <a:gd name="connsiteY2" fmla="*/ 1163960 h 6875463"/>
              <a:gd name="connsiteX3" fmla="*/ 4072437 w 7028757"/>
              <a:gd name="connsiteY3" fmla="*/ 1160430 h 6875463"/>
              <a:gd name="connsiteX4" fmla="*/ 4069235 w 7028757"/>
              <a:gd name="connsiteY4" fmla="*/ 2384010 h 6875463"/>
              <a:gd name="connsiteX5" fmla="*/ 6311873 w 7028757"/>
              <a:gd name="connsiteY5" fmla="*/ 2374502 h 6875463"/>
              <a:gd name="connsiteX6" fmla="*/ 4981456 w 7028757"/>
              <a:gd name="connsiteY6" fmla="*/ 6875463 h 6875463"/>
              <a:gd name="connsiteX7" fmla="*/ 0 w 7028757"/>
              <a:gd name="connsiteY7" fmla="*/ 6875463 h 6875463"/>
              <a:gd name="connsiteX8" fmla="*/ 0 w 7028757"/>
              <a:gd name="connsiteY8" fmla="*/ 0 h 6875463"/>
              <a:gd name="connsiteX0" fmla="*/ 0 w 7006387"/>
              <a:gd name="connsiteY0" fmla="*/ 0 h 6875463"/>
              <a:gd name="connsiteX1" fmla="*/ 7006387 w 7006387"/>
              <a:gd name="connsiteY1" fmla="*/ 0 h 6875463"/>
              <a:gd name="connsiteX2" fmla="*/ 6677547 w 7006387"/>
              <a:gd name="connsiteY2" fmla="*/ 1163960 h 6875463"/>
              <a:gd name="connsiteX3" fmla="*/ 4072437 w 7006387"/>
              <a:gd name="connsiteY3" fmla="*/ 1160430 h 6875463"/>
              <a:gd name="connsiteX4" fmla="*/ 4069235 w 7006387"/>
              <a:gd name="connsiteY4" fmla="*/ 2384010 h 6875463"/>
              <a:gd name="connsiteX5" fmla="*/ 6311873 w 7006387"/>
              <a:gd name="connsiteY5" fmla="*/ 2374502 h 6875463"/>
              <a:gd name="connsiteX6" fmla="*/ 4981456 w 7006387"/>
              <a:gd name="connsiteY6" fmla="*/ 6875463 h 6875463"/>
              <a:gd name="connsiteX7" fmla="*/ 0 w 7006387"/>
              <a:gd name="connsiteY7" fmla="*/ 6875463 h 6875463"/>
              <a:gd name="connsiteX8" fmla="*/ 0 w 7006387"/>
              <a:gd name="connsiteY8" fmla="*/ 0 h 6875463"/>
              <a:gd name="connsiteX0" fmla="*/ 0 w 7006387"/>
              <a:gd name="connsiteY0" fmla="*/ 0 h 6875463"/>
              <a:gd name="connsiteX1" fmla="*/ 7006387 w 7006387"/>
              <a:gd name="connsiteY1" fmla="*/ 0 h 6875463"/>
              <a:gd name="connsiteX2" fmla="*/ 6677547 w 7006387"/>
              <a:gd name="connsiteY2" fmla="*/ 1163960 h 6875463"/>
              <a:gd name="connsiteX3" fmla="*/ 4072437 w 7006387"/>
              <a:gd name="connsiteY3" fmla="*/ 1160430 h 6875463"/>
              <a:gd name="connsiteX4" fmla="*/ 4069235 w 7006387"/>
              <a:gd name="connsiteY4" fmla="*/ 2384010 h 6875463"/>
              <a:gd name="connsiteX5" fmla="*/ 6311873 w 7006387"/>
              <a:gd name="connsiteY5" fmla="*/ 2374502 h 6875463"/>
              <a:gd name="connsiteX6" fmla="*/ 4981456 w 7006387"/>
              <a:gd name="connsiteY6" fmla="*/ 6875463 h 6875463"/>
              <a:gd name="connsiteX7" fmla="*/ 0 w 7006387"/>
              <a:gd name="connsiteY7" fmla="*/ 6875463 h 6875463"/>
              <a:gd name="connsiteX8" fmla="*/ 0 w 7006387"/>
              <a:gd name="connsiteY8" fmla="*/ 0 h 6875463"/>
              <a:gd name="connsiteX0" fmla="*/ 0 w 7023165"/>
              <a:gd name="connsiteY0" fmla="*/ 0 h 6875463"/>
              <a:gd name="connsiteX1" fmla="*/ 7023165 w 7023165"/>
              <a:gd name="connsiteY1" fmla="*/ 0 h 6875463"/>
              <a:gd name="connsiteX2" fmla="*/ 6677547 w 7023165"/>
              <a:gd name="connsiteY2" fmla="*/ 1163960 h 6875463"/>
              <a:gd name="connsiteX3" fmla="*/ 4072437 w 7023165"/>
              <a:gd name="connsiteY3" fmla="*/ 1160430 h 6875463"/>
              <a:gd name="connsiteX4" fmla="*/ 4069235 w 7023165"/>
              <a:gd name="connsiteY4" fmla="*/ 2384010 h 6875463"/>
              <a:gd name="connsiteX5" fmla="*/ 6311873 w 7023165"/>
              <a:gd name="connsiteY5" fmla="*/ 2374502 h 6875463"/>
              <a:gd name="connsiteX6" fmla="*/ 4981456 w 7023165"/>
              <a:gd name="connsiteY6" fmla="*/ 6875463 h 6875463"/>
              <a:gd name="connsiteX7" fmla="*/ 0 w 7023165"/>
              <a:gd name="connsiteY7" fmla="*/ 6875463 h 6875463"/>
              <a:gd name="connsiteX8" fmla="*/ 0 w 7023165"/>
              <a:gd name="connsiteY8" fmla="*/ 0 h 6875463"/>
              <a:gd name="connsiteX0" fmla="*/ 0 w 7014879"/>
              <a:gd name="connsiteY0" fmla="*/ 0 h 6875463"/>
              <a:gd name="connsiteX1" fmla="*/ 7014879 w 7014879"/>
              <a:gd name="connsiteY1" fmla="*/ 16625 h 6875463"/>
              <a:gd name="connsiteX2" fmla="*/ 6677547 w 7014879"/>
              <a:gd name="connsiteY2" fmla="*/ 1163960 h 6875463"/>
              <a:gd name="connsiteX3" fmla="*/ 4072437 w 7014879"/>
              <a:gd name="connsiteY3" fmla="*/ 1160430 h 6875463"/>
              <a:gd name="connsiteX4" fmla="*/ 4069235 w 7014879"/>
              <a:gd name="connsiteY4" fmla="*/ 2384010 h 6875463"/>
              <a:gd name="connsiteX5" fmla="*/ 6311873 w 7014879"/>
              <a:gd name="connsiteY5" fmla="*/ 2374502 h 6875463"/>
              <a:gd name="connsiteX6" fmla="*/ 4981456 w 7014879"/>
              <a:gd name="connsiteY6" fmla="*/ 6875463 h 6875463"/>
              <a:gd name="connsiteX7" fmla="*/ 0 w 7014879"/>
              <a:gd name="connsiteY7" fmla="*/ 6875463 h 6875463"/>
              <a:gd name="connsiteX8" fmla="*/ 0 w 7014879"/>
              <a:gd name="connsiteY8" fmla="*/ 0 h 6875463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2437 w 7014879"/>
              <a:gd name="connsiteY3" fmla="*/ 1143805 h 6858838"/>
              <a:gd name="connsiteX4" fmla="*/ 4069235 w 7014879"/>
              <a:gd name="connsiteY4" fmla="*/ 2367385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2437 w 7014879"/>
              <a:gd name="connsiteY3" fmla="*/ 1143805 h 6858838"/>
              <a:gd name="connsiteX4" fmla="*/ 4081666 w 7014879"/>
              <a:gd name="connsiteY4" fmla="*/ 2363229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6582 w 7014879"/>
              <a:gd name="connsiteY3" fmla="*/ 1143805 h 6858838"/>
              <a:gd name="connsiteX4" fmla="*/ 4081666 w 7014879"/>
              <a:gd name="connsiteY4" fmla="*/ 2363229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6582 w 7014879"/>
              <a:gd name="connsiteY3" fmla="*/ 1143805 h 6858838"/>
              <a:gd name="connsiteX4" fmla="*/ 4073026 w 7014879"/>
              <a:gd name="connsiteY4" fmla="*/ 1938531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6582 w 7014879"/>
              <a:gd name="connsiteY3" fmla="*/ 1143805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66745 w 7014879"/>
              <a:gd name="connsiteY3" fmla="*/ 1150383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3304 w 7014879"/>
              <a:gd name="connsiteY3" fmla="*/ 1143805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0989 w 7014879"/>
              <a:gd name="connsiteY2" fmla="*/ 1150624 h 6858838"/>
              <a:gd name="connsiteX3" fmla="*/ 4073304 w 7014879"/>
              <a:gd name="connsiteY3" fmla="*/ 1143805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0989 w 7014879"/>
              <a:gd name="connsiteY2" fmla="*/ 1150624 h 6858838"/>
              <a:gd name="connsiteX3" fmla="*/ 4073304 w 7014879"/>
              <a:gd name="connsiteY3" fmla="*/ 1150384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4879" h="6858838">
                <a:moveTo>
                  <a:pt x="0" y="0"/>
                </a:moveTo>
                <a:lnTo>
                  <a:pt x="7014879" y="0"/>
                </a:lnTo>
                <a:lnTo>
                  <a:pt x="6670989" y="1150624"/>
                </a:lnTo>
                <a:lnTo>
                  <a:pt x="4073304" y="1150384"/>
                </a:lnTo>
                <a:cubicBezTo>
                  <a:pt x="4072237" y="1555890"/>
                  <a:pt x="4074093" y="1533025"/>
                  <a:pt x="4073026" y="1938531"/>
                </a:cubicBezTo>
                <a:lnTo>
                  <a:pt x="6441478" y="1928846"/>
                </a:lnTo>
                <a:lnTo>
                  <a:pt x="4981456" y="6858838"/>
                </a:lnTo>
                <a:lnTo>
                  <a:pt x="0" y="685883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158BE5-F38D-B841-9960-AE09DE64F7C6}"/>
              </a:ext>
            </a:extLst>
          </p:cNvPr>
          <p:cNvSpPr/>
          <p:nvPr userDrawn="1"/>
        </p:nvSpPr>
        <p:spPr bwMode="auto">
          <a:xfrm>
            <a:off x="4076700" y="1143000"/>
            <a:ext cx="8110728" cy="800482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B2D0E8D-C478-4246-A0AF-D2E9CB311B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0051" y="1263572"/>
            <a:ext cx="6539055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Title—35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120F7B-7447-9142-A831-7680F194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2680" y="5602995"/>
            <a:ext cx="2386426" cy="38735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B0D706-CCAD-8797-1181-B3DC03A47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FEF08B4B-7150-4583-B578-B7A27EAC5D85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FAA79A-403D-C045-E5DB-252927D37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3102" y="6408493"/>
            <a:ext cx="3690548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2D1895-79BE-CA0E-F36D-D03EBC828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3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E29B9EB-0117-094A-90F1-8355B6BFD9D7}"/>
              </a:ext>
            </a:extLst>
          </p:cNvPr>
          <p:cNvSpPr/>
          <p:nvPr userDrawn="1"/>
        </p:nvSpPr>
        <p:spPr>
          <a:xfrm>
            <a:off x="6221505" y="-25633"/>
            <a:ext cx="5985862" cy="6902843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2020901 w 5985862"/>
              <a:gd name="connsiteY0" fmla="*/ 31596 h 6916490"/>
              <a:gd name="connsiteX1" fmla="*/ 0 w 5985862"/>
              <a:gd name="connsiteY1" fmla="*/ 6916490 h 6916490"/>
              <a:gd name="connsiteX2" fmla="*/ 5985862 w 5985862"/>
              <a:gd name="connsiteY2" fmla="*/ 6893438 h 6916490"/>
              <a:gd name="connsiteX3" fmla="*/ 5977318 w 5985862"/>
              <a:gd name="connsiteY3" fmla="*/ 0 h 6916490"/>
              <a:gd name="connsiteX4" fmla="*/ 2020901 w 5985862"/>
              <a:gd name="connsiteY4" fmla="*/ 31596 h 6916490"/>
              <a:gd name="connsiteX0" fmla="*/ 2020901 w 5985862"/>
              <a:gd name="connsiteY0" fmla="*/ 17949 h 6902843"/>
              <a:gd name="connsiteX1" fmla="*/ 0 w 5985862"/>
              <a:gd name="connsiteY1" fmla="*/ 6902843 h 6902843"/>
              <a:gd name="connsiteX2" fmla="*/ 5985862 w 5985862"/>
              <a:gd name="connsiteY2" fmla="*/ 6879791 h 6902843"/>
              <a:gd name="connsiteX3" fmla="*/ 5977318 w 5985862"/>
              <a:gd name="connsiteY3" fmla="*/ 0 h 6902843"/>
              <a:gd name="connsiteX4" fmla="*/ 2020901 w 5985862"/>
              <a:gd name="connsiteY4" fmla="*/ 17949 h 6902843"/>
              <a:gd name="connsiteX0" fmla="*/ 2020901 w 5985862"/>
              <a:gd name="connsiteY0" fmla="*/ 17949 h 6902843"/>
              <a:gd name="connsiteX1" fmla="*/ 0 w 5985862"/>
              <a:gd name="connsiteY1" fmla="*/ 6902843 h 6902843"/>
              <a:gd name="connsiteX2" fmla="*/ 5985862 w 5985862"/>
              <a:gd name="connsiteY2" fmla="*/ 6900263 h 6902843"/>
              <a:gd name="connsiteX3" fmla="*/ 5977318 w 5985862"/>
              <a:gd name="connsiteY3" fmla="*/ 0 h 6902843"/>
              <a:gd name="connsiteX4" fmla="*/ 2020901 w 5985862"/>
              <a:gd name="connsiteY4" fmla="*/ 17949 h 69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862" h="6902843">
                <a:moveTo>
                  <a:pt x="2020901" y="17949"/>
                </a:moveTo>
                <a:lnTo>
                  <a:pt x="0" y="6902843"/>
                </a:lnTo>
                <a:lnTo>
                  <a:pt x="5985862" y="6900263"/>
                </a:lnTo>
                <a:cubicBezTo>
                  <a:pt x="5980739" y="4600176"/>
                  <a:pt x="5982441" y="2300087"/>
                  <a:pt x="5977318" y="0"/>
                </a:cubicBezTo>
                <a:lnTo>
                  <a:pt x="2020901" y="17949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7F324-2A5A-7D41-937C-6D73FB0A6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2851" y="882991"/>
            <a:ext cx="5875003" cy="262221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4500" baseline="0">
                <a:solidFill>
                  <a:srgbClr val="51237F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Title—45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76855F27-4BC4-634C-8E81-B8A844200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22851" y="3641549"/>
            <a:ext cx="5875002" cy="10923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E4D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Subtitle—18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F02AC1C-C86F-C8A0-78E5-71ACC0FDC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DA8A9B12-4C30-4A14-9A6B-6D99D0B01249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8F95B2-B744-EFD8-F1F6-998EE3430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04641" y="6408493"/>
            <a:ext cx="3650242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D7FD20-02CF-62C5-49FC-71120B83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4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B09B896-E670-9A4C-8551-93BD9B9D17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699" y="3372823"/>
            <a:ext cx="9486901" cy="499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aseline="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1B263BE-53A4-DD47-8808-741BC8CEA8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9701" y="4109440"/>
            <a:ext cx="9486900" cy="17989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E1EBA76-BE2F-3049-A001-B2DD53790A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197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2E718E-E0EF-D536-52B9-97BF26C3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AD61C3FD-F96F-4EF0-AEFE-5368E8AADD4E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E688C1-597F-144E-B62A-76325F099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543923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9960BC-5E30-9486-BA06-152C8293D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9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D47902D-87FA-7E41-8E25-F15FFCD8E0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700" y="685800"/>
            <a:ext cx="9486900" cy="5201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41226" y="1517459"/>
            <a:ext cx="4269049" cy="2283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1226" y="4348459"/>
            <a:ext cx="4269048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225" y="3949337"/>
            <a:ext cx="4269049" cy="30833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D0869B-EB83-4540-AEDB-A4B2CB820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5278" y="6189037"/>
            <a:ext cx="1351649" cy="219456"/>
          </a:xfrm>
          <a:prstGeom prst="rect">
            <a:avLst/>
          </a:prstGeom>
        </p:spPr>
      </p:pic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2751" y="1517460"/>
            <a:ext cx="4269049" cy="22830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2751" y="4348459"/>
            <a:ext cx="4269048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750" y="3949337"/>
            <a:ext cx="4269049" cy="30833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9398D1-FED9-7178-6C50-E97F5159D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AE2400C0-43D1-46A6-AEFE-2A33FBDCD892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E58DAF-A715-86B7-3EEF-3F7D0A93C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4" y="6408493"/>
            <a:ext cx="3509418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6F42E4-600C-4EA2-FC47-BBA288405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4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5D0869B-EB83-4540-AEDB-A4B2CB820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5278" y="6189037"/>
            <a:ext cx="1351649" cy="219456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D47902D-87FA-7E41-8E25-F15FFCD8E0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700" y="685800"/>
            <a:ext cx="9486900" cy="5201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41226" y="1517459"/>
            <a:ext cx="2734056" cy="206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1226" y="4348459"/>
            <a:ext cx="2734056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225" y="3730752"/>
            <a:ext cx="2734056" cy="51206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46751" y="1525520"/>
            <a:ext cx="2734056" cy="206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6751" y="4334486"/>
            <a:ext cx="2734056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6750" y="3716779"/>
            <a:ext cx="2734056" cy="51206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93987" y="1525520"/>
            <a:ext cx="2734056" cy="206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987" y="4356520"/>
            <a:ext cx="2734056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3986" y="3738813"/>
            <a:ext cx="2734056" cy="51206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FEA19B6-1B09-39DE-B7BB-584DBBD98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6D05B030-1C41-48F9-BE17-10EB1B791326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51CFB5F-6643-A255-E54D-831BFE833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578429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002CC8-F675-82DE-A025-B82042D35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7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A3EA2E-3645-723A-8AD5-E5DD8CB0E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FC2A0BFC-53FC-419D-A2E7-E3661C6FE19A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C3A997-5754-9DEC-8DDB-7FEE069E3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9B895E-A732-706A-2A65-F9D5F2860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4E7D76-CAC1-794E-4750-F7FC70541B04}"/>
              </a:ext>
            </a:extLst>
          </p:cNvPr>
          <p:cNvSpPr/>
          <p:nvPr userDrawn="1"/>
        </p:nvSpPr>
        <p:spPr bwMode="auto">
          <a:xfrm>
            <a:off x="0" y="5601899"/>
            <a:ext cx="4191000" cy="800100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92FE5-4797-992F-6882-B4AE38022AA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06167" y="5806638"/>
            <a:ext cx="2386426" cy="3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7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6" r:id="rId12"/>
    <p:sldLayoutId id="2147483667" r:id="rId13"/>
    <p:sldLayoutId id="2147483661" r:id="rId14"/>
    <p:sldLayoutId id="2147483662" r:id="rId15"/>
    <p:sldLayoutId id="2147483665" r:id="rId16"/>
    <p:sldLayoutId id="2147483663" r:id="rId17"/>
    <p:sldLayoutId id="2147483664" r:id="rId18"/>
    <p:sldLayoutId id="214748366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88" userDrawn="1">
          <p15:clr>
            <a:srgbClr val="F26B43"/>
          </p15:clr>
        </p15:guide>
        <p15:guide id="2" pos="6864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d30tech.com/makerscon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carl.burnett@montgomerycollege.ed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02740" y="1866184"/>
            <a:ext cx="5945543" cy="303493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Office Management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2 &amp; 3 - MS Word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30304" y="5315228"/>
            <a:ext cx="7272646" cy="660400"/>
          </a:xfrm>
        </p:spPr>
        <p:txBody>
          <a:bodyPr/>
          <a:lstStyle/>
          <a:p>
            <a:r>
              <a:rPr lang="en-US" dirty="0"/>
              <a:t>ITI 490 Virtual Office Management - with Microsoft 365 </a:t>
            </a:r>
          </a:p>
          <a:p>
            <a:r>
              <a:rPr lang="en-US" dirty="0"/>
              <a:t>(formerly Office 365)</a:t>
            </a:r>
          </a:p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29"/>
          <a:stretch/>
        </p:blipFill>
        <p:spPr>
          <a:xfrm>
            <a:off x="-1" y="-11952"/>
            <a:ext cx="6099415" cy="6875928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85599D-533D-514C-8EC7-00CA289FF57F}"/>
              </a:ext>
            </a:extLst>
          </p:cNvPr>
          <p:cNvCxnSpPr>
            <a:cxnSpLocks/>
          </p:cNvCxnSpPr>
          <p:nvPr/>
        </p:nvCxnSpPr>
        <p:spPr>
          <a:xfrm flipH="1">
            <a:off x="8552423" y="4901123"/>
            <a:ext cx="2192033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F84AE4B-E04B-E386-765C-5ED28F0DAC49}"/>
              </a:ext>
            </a:extLst>
          </p:cNvPr>
          <p:cNvSpPr txBox="1"/>
          <p:nvPr/>
        </p:nvSpPr>
        <p:spPr>
          <a:xfrm>
            <a:off x="7123755" y="1300868"/>
            <a:ext cx="3779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Technology Institute (ITI)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02743BD-C4A2-41E5-09B7-90E8B7A0F1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427887-B8AE-487F-B75B-6C01399A2B3D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8011C96-3621-F748-497C-40ABA430A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26D57EC-3082-7981-E8FB-D41E4079A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77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1520B-54DA-FDB3-4250-942921DFB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BAF9-579C-44B5-AF5A-BABEC831336B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BBC8E-94BE-9919-5A61-3AB80A15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B3D3E-B996-5C79-FCFD-B822C902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23AF0A-F23D-28D3-3661-2421E968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40" y="739143"/>
            <a:ext cx="9192822" cy="683583"/>
          </a:xfrm>
        </p:spPr>
        <p:txBody>
          <a:bodyPr anchor="ctr"/>
          <a:lstStyle/>
          <a:p>
            <a:r>
              <a:rPr lang="en-US" sz="2400" dirty="0"/>
              <a:t>Exercise 1 – Copy PowerPoint Folders and File OneDrive Session Folders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B4FF6-119D-2216-D9DA-F48BFAED9E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Copy the following </a:t>
            </a:r>
            <a:r>
              <a:rPr lang="en-US" b="1" dirty="0"/>
              <a:t>Session 6-7 PowerPoint </a:t>
            </a:r>
            <a:r>
              <a:rPr lang="en-US" dirty="0"/>
              <a:t>Folders and Files </a:t>
            </a:r>
          </a:p>
          <a:p>
            <a:pPr lvl="1"/>
            <a:r>
              <a:rPr lang="en-US" dirty="0"/>
              <a:t>Assets Folder</a:t>
            </a:r>
          </a:p>
          <a:p>
            <a:pPr lvl="1"/>
            <a:r>
              <a:rPr lang="en-US" dirty="0"/>
              <a:t>Ch2 – Ch10 Folders</a:t>
            </a:r>
          </a:p>
          <a:p>
            <a:pPr lvl="1"/>
            <a:r>
              <a:rPr lang="en-US" dirty="0"/>
              <a:t>Sales Strategy.pptx File  </a:t>
            </a:r>
          </a:p>
          <a:p>
            <a:r>
              <a:rPr lang="en-US" dirty="0"/>
              <a:t>Copy to</a:t>
            </a:r>
            <a:r>
              <a:rPr lang="en-US" b="1" dirty="0"/>
              <a:t> </a:t>
            </a:r>
            <a:r>
              <a:rPr lang="en-US" dirty="0"/>
              <a:t>OneDrive &gt; MC &gt; VOM&gt;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Sessions 6-7 PowerPo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int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Folder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0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AF6DF5-710C-02F9-EE3C-2CE1E5807C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Exercise 2 – Getting Started</a:t>
            </a:r>
          </a:p>
          <a:p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B83481-D7AB-6E2B-979A-88D4A3752D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913560-AAC7-4542-A3C1-B332090BBD7B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2949C-C5A0-CDD1-95C9-328B7ECE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654E0-91B0-A6D8-25CB-834B718FB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BA79E-F215-D1F8-4E69-1543E2B00EAF}"/>
              </a:ext>
            </a:extLst>
          </p:cNvPr>
          <p:cNvSpPr txBox="1"/>
          <p:nvPr/>
        </p:nvSpPr>
        <p:spPr>
          <a:xfrm>
            <a:off x="626168" y="1692772"/>
            <a:ext cx="109205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/>
              <a:t>Open Red30Conference_final.docx in your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OneDrive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Session 2-3 Word Folder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Review the document</a:t>
            </a:r>
          </a:p>
          <a:p>
            <a:pPr marL="457200" indent="-457200">
              <a:buAutoNum type="arabicPeriod"/>
            </a:pPr>
            <a:r>
              <a:rPr lang="en-US" sz="2400" b="1" dirty="0"/>
              <a:t>Close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/>
              <a:t>Red30Conference_final.docx</a:t>
            </a:r>
          </a:p>
          <a:p>
            <a:pPr marL="457200" indent="-457200">
              <a:buAutoNum type="arabicPeriod"/>
            </a:pP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/>
              <a:t>Open a New Document with the Blank template. </a:t>
            </a:r>
          </a:p>
          <a:p>
            <a:pPr marL="457200" indent="-457200">
              <a:buAutoNum type="arabicPeriod"/>
            </a:pPr>
            <a:r>
              <a:rPr lang="en-US" sz="2400" b="1" dirty="0"/>
              <a:t>Review the document setting. </a:t>
            </a:r>
          </a:p>
          <a:p>
            <a:pPr marL="457200" indent="-457200">
              <a:buAutoNum type="arabicPeriod"/>
            </a:pP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/>
              <a:t>Type in some text. </a:t>
            </a:r>
          </a:p>
          <a:p>
            <a:pPr marL="457200" indent="-457200">
              <a:buAutoNum type="arabicPeriod"/>
            </a:pPr>
            <a:r>
              <a:rPr lang="en-US" sz="2400" b="1" dirty="0"/>
              <a:t>Save the document in Your OneDrive Folder.</a:t>
            </a:r>
          </a:p>
        </p:txBody>
      </p:sp>
    </p:spTree>
    <p:extLst>
      <p:ext uri="{BB962C8B-B14F-4D97-AF65-F5344CB8AC3E}">
        <p14:creationId xmlns:p14="http://schemas.microsoft.com/office/powerpoint/2010/main" val="80920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F8849B-FA79-CE0D-8D70-C22D231CC1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Exercise 3 – Working with Text</a:t>
            </a:r>
          </a:p>
          <a:p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5D74A-AF91-9F33-7D9F-3A2AAE1529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913560-AAC7-4542-A3C1-B332090BBD7B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1A443-D166-7736-FF21-3F35F1518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B453E-91EC-2F03-3795-36BDEA449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DBC53-D932-85F8-92DA-084AB64C67C2}"/>
              </a:ext>
            </a:extLst>
          </p:cNvPr>
          <p:cNvSpPr txBox="1"/>
          <p:nvPr/>
        </p:nvSpPr>
        <p:spPr>
          <a:xfrm>
            <a:off x="626168" y="1692772"/>
            <a:ext cx="1092056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/>
              <a:t>Open Red30Conference0201.docx in your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OneDrive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Session 2-3 Word Folder</a:t>
            </a:r>
          </a:p>
          <a:p>
            <a:pPr marL="457200" indent="-457200">
              <a:buAutoNum type="arabicPeriod"/>
            </a:pPr>
            <a:r>
              <a:rPr lang="en-US" sz="2400" b="1" dirty="0"/>
              <a:t>Insert 450 exhibitors</a:t>
            </a:r>
          </a:p>
          <a:p>
            <a:pPr marL="457200" indent="-457200">
              <a:buAutoNum type="arabicPeriod"/>
            </a:pPr>
            <a:r>
              <a:rPr lang="en-US" sz="2400" b="1" dirty="0"/>
              <a:t>Close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/>
              <a:t>Red30Conference_0201.docx</a:t>
            </a:r>
          </a:p>
          <a:p>
            <a:pPr marL="457200" indent="-457200">
              <a:buAutoNum type="arabicPeriod"/>
            </a:pP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/>
              <a:t>Copy Red30 Tech in the Conference0202.docx in the About Us paragraph.</a:t>
            </a:r>
          </a:p>
          <a:p>
            <a:pPr marL="457200" indent="-457200">
              <a:buAutoNum type="arabicPeriod"/>
            </a:pPr>
            <a:endParaRPr lang="en-US" sz="2400" b="1" dirty="0"/>
          </a:p>
          <a:p>
            <a:pPr marL="457200" indent="-457200">
              <a:buFontTx/>
              <a:buAutoNum type="arabicPeriod"/>
            </a:pPr>
            <a:r>
              <a:rPr lang="en-US" sz="2400" b="1" dirty="0"/>
              <a:t>Cut and Paste “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complete details and registration visit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www.red30tech.com/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makerscon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Line to line below - 450 exhibitors   |   90 visionaries   |   3500 attendees</a:t>
            </a:r>
          </a:p>
          <a:p>
            <a:pPr marL="457200" indent="-457200">
              <a:buFontTx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 About Us text from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www.red30tech.com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7037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70C1D8-FF07-95D2-A563-82BF4601C2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/>
              <a:t>Exercise 4 – Formatting Text</a:t>
            </a:r>
          </a:p>
          <a:p>
            <a:endParaRPr lang="en-US" sz="36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169BA-5BFD-B0E6-22B6-C3351A6F39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913560-AAC7-4542-A3C1-B332090BBD7B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DC1FC-ACDF-BBCB-9258-9849E9B61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16A1C-C737-44E2-B56E-C5ED8CE13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AD0478-AACE-AC20-A29B-0A859F54BAA3}"/>
              </a:ext>
            </a:extLst>
          </p:cNvPr>
          <p:cNvSpPr txBox="1"/>
          <p:nvPr/>
        </p:nvSpPr>
        <p:spPr>
          <a:xfrm>
            <a:off x="626168" y="1555759"/>
            <a:ext cx="1092056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/>
              <a:t>Open Red30Conference0301.docx in your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OneDrive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2-3 Word Folder</a:t>
            </a:r>
          </a:p>
          <a:p>
            <a:pPr marL="457200" indent="-457200">
              <a:buAutoNum type="arabicPeriod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 the following: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 – 20 pts, Blue-Grey Color</a:t>
            </a:r>
          </a:p>
          <a:p>
            <a:pPr marL="914400" lvl="1" indent="-457200">
              <a:buAutoNum type="arabicParenR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the next paragraph to 16 Pts</a:t>
            </a:r>
          </a:p>
          <a:p>
            <a:pPr marL="914400" lvl="1" indent="-457200">
              <a:buAutoNum type="arabicParenR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the “Earl Bird Registration” line to Bold</a:t>
            </a:r>
          </a:p>
          <a:p>
            <a:pPr marL="914400" lvl="1" indent="-457200">
              <a:buFontTx/>
              <a:buAutoNum type="arabicParenR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450 Exhibitors line to 14 pts, Blue-Grey Color</a:t>
            </a:r>
          </a:p>
          <a:p>
            <a:pPr marL="914400" lvl="1" indent="-457200">
              <a:buFontTx/>
              <a:buAutoNum type="arabicParenR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complete details line to 12pts. </a:t>
            </a:r>
          </a:p>
          <a:p>
            <a:pPr marL="457200" indent="-457200">
              <a:buFontTx/>
              <a:buAutoNum type="arabicPeriod"/>
            </a:pPr>
            <a:r>
              <a:rPr lang="en-US" b="1" dirty="0"/>
              <a:t>Open Red30Conference0302.docx in your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OneDrive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2-3 Word Folder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b="1" dirty="0"/>
              <a:t>Change Title to Uppercase</a:t>
            </a:r>
          </a:p>
          <a:p>
            <a:pPr marL="914400" lvl="1" indent="-457200">
              <a:buFontTx/>
              <a:buAutoNum type="arabicParenR"/>
            </a:pPr>
            <a:r>
              <a:rPr lang="en-US" b="1" dirty="0"/>
              <a:t>Change “Early Bird” Block of Text to Uppercase </a:t>
            </a:r>
          </a:p>
          <a:p>
            <a:pPr marL="457200" indent="-457200">
              <a:buFontTx/>
              <a:buAutoNum type="arabicPeriod"/>
            </a:pPr>
            <a:r>
              <a:rPr lang="en-US" b="1" dirty="0"/>
              <a:t>Open Red30Conference0303.docx in your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OneDrive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2-3 Word Folder</a:t>
            </a:r>
            <a:endParaRPr lang="en-US" b="1" dirty="0"/>
          </a:p>
          <a:p>
            <a:pPr marL="914400" lvl="1" indent="-457200">
              <a:buFontTx/>
              <a:buAutoNum type="arabicPeriod"/>
            </a:pPr>
            <a:r>
              <a:rPr lang="en-US" b="1" dirty="0"/>
              <a:t>Change Formatting of “Connecting” line to Uppercase, Font Color White, Paragraph Background to Black Lighter 50%.  </a:t>
            </a:r>
          </a:p>
          <a:p>
            <a:pPr marL="914400" lvl="1" indent="-457200">
              <a:buFontTx/>
              <a:buAutoNum type="arabicPeriod"/>
            </a:pPr>
            <a:r>
              <a:rPr lang="en-US" b="1" dirty="0"/>
              <a:t>Save new formatting as Red20Heading Style.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AutoNum type="arabicPeriod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85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5B6FF0-2B5A-D271-3898-E2E490816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Exercise 4 – Working with Paragraph Text</a:t>
            </a:r>
          </a:p>
          <a:p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4C386-4AC7-0F3E-B24C-3B73226967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913560-AAC7-4542-A3C1-B332090BBD7B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05C3D-3024-DB0F-FC02-5A749CCC6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D4D27-E22B-7734-F173-9045242DB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76EEA1-989D-2F8E-4C20-16A6C5239D47}"/>
              </a:ext>
            </a:extLst>
          </p:cNvPr>
          <p:cNvSpPr txBox="1"/>
          <p:nvPr/>
        </p:nvSpPr>
        <p:spPr>
          <a:xfrm>
            <a:off x="626168" y="1555759"/>
            <a:ext cx="1092056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/>
              <a:t>Open Red30Conference0401.docx in your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OneDrive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2-3 Word Folder</a:t>
            </a:r>
          </a:p>
          <a:p>
            <a:pPr marL="914400" lvl="1" indent="-457200">
              <a:buAutoNum type="arabicPeriod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 the Heading Paragraph, and Early Bird registration paragraph in the center of the page.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buFontTx/>
              <a:buAutoNum type="arabicPeriod"/>
            </a:pPr>
            <a:r>
              <a:rPr lang="en-US" b="1" dirty="0"/>
              <a:t>Format all the paragraphs in the document to Full Justified. </a:t>
            </a:r>
          </a:p>
          <a:p>
            <a:pPr marL="457200" indent="-457200">
              <a:buFontTx/>
              <a:buAutoNum type="arabicPeriod"/>
            </a:pPr>
            <a:r>
              <a:rPr lang="en-US" b="1" dirty="0"/>
              <a:t>Open Red30Conference0402.docx in your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OneDrive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2-3 Word Folder</a:t>
            </a:r>
          </a:p>
          <a:p>
            <a:pPr marL="914400" lvl="1" indent="-457200">
              <a:buFontTx/>
              <a:buAutoNum type="arabicPeriod"/>
            </a:pPr>
            <a:r>
              <a:rPr lang="en-US" b="1" dirty="0"/>
              <a:t>Adjust the heading lines to 16pt spacing: </a:t>
            </a:r>
          </a:p>
          <a:p>
            <a:pPr marL="914400" lvl="1" indent="-457200">
              <a:buFontTx/>
              <a:buAutoNum type="arabicPeriod"/>
            </a:pPr>
            <a:r>
              <a:rPr lang="en-US" b="1" dirty="0"/>
              <a:t>Remove extra line spacing in other parts of the document. </a:t>
            </a:r>
          </a:p>
          <a:p>
            <a:pPr marL="457200" indent="-457200">
              <a:buFontTx/>
              <a:buAutoNum type="arabicPeriod"/>
            </a:pPr>
            <a:r>
              <a:rPr lang="en-US" b="1" dirty="0"/>
              <a:t>Open Red30Conference0403.docx in your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OneDrive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2-3 Word Folder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b="1" dirty="0"/>
              <a:t>Change the paragraph formatting to “Keep Lines together” &amp; “Keep with next”. </a:t>
            </a:r>
          </a:p>
          <a:p>
            <a:pPr marL="457200" indent="-457200">
              <a:buFontTx/>
              <a:buAutoNum type="arabicPeriod"/>
            </a:pPr>
            <a:r>
              <a:rPr lang="en-US" b="1" dirty="0"/>
              <a:t>Open Red30Conference0404.docx in your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OneDrive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2-3 Word Folder</a:t>
            </a:r>
            <a:endParaRPr lang="en-US" b="1" dirty="0"/>
          </a:p>
          <a:p>
            <a:pPr marL="914400" lvl="1" indent="-457200">
              <a:buFontTx/>
              <a:buAutoNum type="arabicPeriod"/>
            </a:pPr>
            <a:r>
              <a:rPr lang="en-US" b="1" dirty="0"/>
              <a:t>Change the formatting of the 2</a:t>
            </a:r>
            <a:r>
              <a:rPr lang="en-US" b="1" baseline="30000" dirty="0"/>
              <a:t>nd</a:t>
            </a:r>
            <a:r>
              <a:rPr lang="en-US" b="1" dirty="0"/>
              <a:t> and 3</a:t>
            </a:r>
            <a:r>
              <a:rPr lang="en-US" b="1" baseline="30000" dirty="0"/>
              <a:t>rd</a:t>
            </a:r>
            <a:r>
              <a:rPr lang="en-US" b="1" dirty="0"/>
              <a:t> paragraph under “Future Technology Section to a two-column format with a 0.35 spacing. </a:t>
            </a:r>
          </a:p>
          <a:p>
            <a:pPr marL="914400" lvl="1" indent="-457200">
              <a:buFontTx/>
              <a:buAutoNum type="arabicPeriod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 a page br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eak after the Latest Technology section.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2453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5BC57B-1975-34C2-E37D-F338F829D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Exercise 5 – Formatting Pages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70471-4175-4E02-40E1-DB1066D93E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913560-AAC7-4542-A3C1-B332090BBD7B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CE451-401F-D1C3-ACDB-247DE1BE4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85A32-A5E3-EEC8-7CDF-5799BB61C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1835B-0209-978E-4F8A-C032868225E8}"/>
              </a:ext>
            </a:extLst>
          </p:cNvPr>
          <p:cNvSpPr txBox="1"/>
          <p:nvPr/>
        </p:nvSpPr>
        <p:spPr>
          <a:xfrm>
            <a:off x="626168" y="1555759"/>
            <a:ext cx="109205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/>
              <a:t>Open Red30Conference0502.docx in your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OneDrive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2-3 Word Folder</a:t>
            </a:r>
          </a:p>
          <a:p>
            <a:pPr marL="914400" lvl="1" indent="-457200">
              <a:buAutoNum type="arabicPeriod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 a 9pt, italic, right aligned “Copyright 2023” notice in the Header Text on every page except the first page.  </a:t>
            </a:r>
            <a:endParaRPr lang="en-US" b="1" dirty="0"/>
          </a:p>
          <a:p>
            <a:pPr marL="457200" indent="-457200">
              <a:buFontTx/>
              <a:buAutoNum type="arabicPeriod"/>
            </a:pPr>
            <a:r>
              <a:rPr lang="en-US" b="1" dirty="0"/>
              <a:t>Open Red30Conference0503.docx in your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OneDrive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2-3 Word Folder</a:t>
            </a:r>
          </a:p>
          <a:p>
            <a:pPr marL="914400" lvl="1" indent="-457200">
              <a:buFontTx/>
              <a:buAutoNum type="arabicPeriod"/>
            </a:pPr>
            <a:r>
              <a:rPr lang="en-US" b="1" dirty="0"/>
              <a:t>Insert a 11pt, centered, “Page #” in the footer of all pages. </a:t>
            </a:r>
          </a:p>
        </p:txBody>
      </p:sp>
    </p:spTree>
    <p:extLst>
      <p:ext uri="{BB962C8B-B14F-4D97-AF65-F5344CB8AC3E}">
        <p14:creationId xmlns:p14="http://schemas.microsoft.com/office/powerpoint/2010/main" val="2903727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901FAE-BF27-592C-D519-4930835EC0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Exercise 6 – Creating Lists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FDA24-AC0D-EE5F-7F3D-1CD4D53B52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913560-AAC7-4542-A3C1-B332090BBD7B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EF0B1-0BD6-C6CA-E1B8-73A144086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633D6-A01B-CE68-EA1C-D0AA08394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246EF-D136-7DF3-9703-24AFD080C944}"/>
              </a:ext>
            </a:extLst>
          </p:cNvPr>
          <p:cNvSpPr txBox="1"/>
          <p:nvPr/>
        </p:nvSpPr>
        <p:spPr>
          <a:xfrm>
            <a:off x="626168" y="1555759"/>
            <a:ext cx="10920564" cy="3475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/>
              <a:t>Open Red30Conference0601.docx in your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OneDrive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2-3 Word Folder</a:t>
            </a:r>
          </a:p>
          <a:p>
            <a:pPr marL="457200" indent="-457200">
              <a:buAutoNum type="arabicPeriod"/>
            </a:pPr>
            <a:r>
              <a:rPr lang="en-US" dirty="0"/>
              <a:t>In the “Careers” section add “Top 5 Careers in AI:</a:t>
            </a:r>
          </a:p>
          <a:p>
            <a:pPr marL="457200" indent="-457200">
              <a:buAutoNum type="arabicPeriod"/>
            </a:pPr>
            <a:r>
              <a:rPr lang="en-US" dirty="0"/>
              <a:t>Add the following list items: </a:t>
            </a:r>
          </a:p>
          <a:p>
            <a:pPr marL="800100" lvl="1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 Engineer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Scientist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Computer Scientist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Mechanical Engineer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Engineer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/>
              <a:t>Open Red30Conference0602.docx in your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OneDrive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2-3 Word Folder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/>
              <a:t>Change the font size to 12pt for the list title and list.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/>
              <a:t>Shift the list to the left margin. </a:t>
            </a:r>
          </a:p>
        </p:txBody>
      </p:sp>
    </p:spTree>
    <p:extLst>
      <p:ext uri="{BB962C8B-B14F-4D97-AF65-F5344CB8AC3E}">
        <p14:creationId xmlns:p14="http://schemas.microsoft.com/office/powerpoint/2010/main" val="2355062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869047-B77F-2EF4-6186-3F8A145ACE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Exercise 7 – Illustrating Documents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F721C-9BFE-63DC-44B8-77C2BE1CF3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913560-AAC7-4542-A3C1-B332090BBD7B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519C1-ACE5-37D8-AB1C-03CD148C2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1525C-6B2A-4A33-0E4D-130BA733C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924537-9A84-1803-BA76-ABFC4E3021C8}"/>
              </a:ext>
            </a:extLst>
          </p:cNvPr>
          <p:cNvSpPr txBox="1"/>
          <p:nvPr/>
        </p:nvSpPr>
        <p:spPr>
          <a:xfrm>
            <a:off x="626168" y="1555759"/>
            <a:ext cx="109205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/>
              <a:t>Open Red30Conference0701.docx in your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OneDrive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2-3 Word Folder</a:t>
            </a:r>
          </a:p>
          <a:p>
            <a:pPr marL="914400" lvl="1" indent="-457200">
              <a:buAutoNum type="arabicPeriod"/>
            </a:pPr>
            <a:r>
              <a:rPr lang="en-US" dirty="0"/>
              <a:t>Convert “Top 3 Careers” section to an orange table using the “Convert text to table” option.</a:t>
            </a:r>
          </a:p>
          <a:p>
            <a:pPr marL="457200" indent="-457200">
              <a:buFontTx/>
              <a:buAutoNum type="arabicPeriod"/>
            </a:pPr>
            <a:r>
              <a:rPr lang="en-US" b="1" dirty="0"/>
              <a:t>Open Red30Conference0702.docx in your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OneDrive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2-3 Word Folder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Add the “Artificial Intelligence” graphic using the “Top” and “Bottom” format to the first page Heading.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Move “Connecting section to the next page. 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Insert the Red30Logo.png at the bottom of the first page. </a:t>
            </a:r>
          </a:p>
          <a:p>
            <a:pPr marL="457200" indent="-457200">
              <a:buFontTx/>
              <a:buAutoNum type="arabicPeriod"/>
            </a:pPr>
            <a:r>
              <a:rPr lang="en-US" b="1" dirty="0"/>
              <a:t>Open Red30Conference0703.docx in your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OneDrive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2-3 Word Folder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Add the AIStudents.jpg photo into the document on page 2 in the middle of the double column content. </a:t>
            </a:r>
          </a:p>
        </p:txBody>
      </p:sp>
    </p:spTree>
    <p:extLst>
      <p:ext uri="{BB962C8B-B14F-4D97-AF65-F5344CB8AC3E}">
        <p14:creationId xmlns:p14="http://schemas.microsoft.com/office/powerpoint/2010/main" val="160025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B9DEEB-0A82-3EB4-CE18-3DC4C91C36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Exercise 8 – Proofing Documents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22F313-7A18-1D02-A96D-9A5B89D34D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913560-AAC7-4542-A3C1-B332090BBD7B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F0137-4A60-A696-C124-1CE046EB5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5513C-EBAF-2191-0092-9E15F70C9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75324-FBE1-6712-E097-B48F26C678F4}"/>
              </a:ext>
            </a:extLst>
          </p:cNvPr>
          <p:cNvSpPr txBox="1"/>
          <p:nvPr/>
        </p:nvSpPr>
        <p:spPr>
          <a:xfrm>
            <a:off x="626168" y="1555759"/>
            <a:ext cx="109205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/>
              <a:t>Open Red30Conference0802.docx in your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OneDrive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2-3 Word Folder</a:t>
            </a:r>
          </a:p>
          <a:p>
            <a:pPr marL="914400" lvl="1" indent="-457200">
              <a:buAutoNum type="arabicPeriod"/>
            </a:pPr>
            <a:r>
              <a:rPr lang="en-US" dirty="0"/>
              <a:t>Put alt text for all images and pictures. </a:t>
            </a:r>
          </a:p>
          <a:p>
            <a:pPr marL="914400" lvl="1" indent="-457200">
              <a:buAutoNum type="arabicPeriod"/>
            </a:pPr>
            <a:r>
              <a:rPr lang="en-US" dirty="0"/>
              <a:t>Proof your document using the Editor. </a:t>
            </a:r>
          </a:p>
        </p:txBody>
      </p:sp>
    </p:spTree>
    <p:extLst>
      <p:ext uri="{BB962C8B-B14F-4D97-AF65-F5344CB8AC3E}">
        <p14:creationId xmlns:p14="http://schemas.microsoft.com/office/powerpoint/2010/main" val="3601470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722C7B-7CD8-5AA3-42D5-C2F402369F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Exercise 9 – Sharing And Collaboration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0CEC3B-E93F-623A-B824-00DB390F75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913560-AAC7-4542-A3C1-B332090BBD7B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90E47-BCE0-9731-840C-8098FF71E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6AFF6-4429-BB53-8885-0A3903A28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8876E6-269A-91C3-85D3-21C263BDDCE7}"/>
              </a:ext>
            </a:extLst>
          </p:cNvPr>
          <p:cNvSpPr txBox="1"/>
          <p:nvPr/>
        </p:nvSpPr>
        <p:spPr>
          <a:xfrm>
            <a:off x="626168" y="1555759"/>
            <a:ext cx="109205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/>
              <a:t>Open Red30Conference098Final.docx in your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OneDrive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2-3 Word Folder</a:t>
            </a:r>
          </a:p>
          <a:p>
            <a:pPr marL="914400" lvl="1" indent="-457200">
              <a:buAutoNum type="arabicPeriod"/>
            </a:pPr>
            <a:r>
              <a:rPr lang="en-US" dirty="0"/>
              <a:t>Print the document to you default printer. </a:t>
            </a:r>
          </a:p>
          <a:p>
            <a:pPr marL="914400" lvl="1" indent="-457200">
              <a:buAutoNum type="arabicPeriod"/>
            </a:pPr>
            <a:r>
              <a:rPr lang="en-US" dirty="0"/>
              <a:t>Password protect your document. </a:t>
            </a:r>
          </a:p>
          <a:p>
            <a:pPr marL="914400" lvl="1" indent="-457200">
              <a:buAutoNum type="arabicPeriod"/>
            </a:pPr>
            <a:r>
              <a:rPr lang="en-US" dirty="0"/>
              <a:t>Send your final document to </a:t>
            </a:r>
            <a:r>
              <a:rPr lang="en-US" dirty="0">
                <a:hlinkClick r:id="rId2"/>
              </a:rPr>
              <a:t>carl.burnett@montgomerycollege.edu</a:t>
            </a:r>
            <a:r>
              <a:rPr lang="en-US" dirty="0"/>
              <a:t> as a PDF document. </a:t>
            </a:r>
          </a:p>
          <a:p>
            <a:pPr marL="914400" lvl="1" indent="-457200">
              <a:buAutoNum type="arabicPeriod"/>
            </a:pPr>
            <a:r>
              <a:rPr lang="en-US" dirty="0"/>
              <a:t>Send a link to a classmate of your </a:t>
            </a:r>
            <a:r>
              <a:rPr lang="en-US" b="1" dirty="0"/>
              <a:t>Red30Conference098Final.docx</a:t>
            </a:r>
            <a:r>
              <a:rPr lang="en-US" dirty="0"/>
              <a:t> document on your OneDrive.   </a:t>
            </a:r>
          </a:p>
        </p:txBody>
      </p:sp>
    </p:spTree>
    <p:extLst>
      <p:ext uri="{BB962C8B-B14F-4D97-AF65-F5344CB8AC3E}">
        <p14:creationId xmlns:p14="http://schemas.microsoft.com/office/powerpoint/2010/main" val="217944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C862C-F064-7FB0-2163-CD3F449D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4A6C-50CC-4ACC-BD5C-01BCB9916ACF}" type="datetime1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6753A-2CB3-4A30-FE91-49C6C7EB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15161-74BE-B555-087F-2A69E2D1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2F9F-63AA-47E8-8762-1C1DB78FF939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A4245-8491-998D-2FBC-DC17C047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 – Create OneDrive Folders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5D44E-2293-43E5-76E1-4B85E9C5FC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638" y="1544128"/>
            <a:ext cx="10240962" cy="4063042"/>
          </a:xfrm>
        </p:spPr>
        <p:txBody>
          <a:bodyPr/>
          <a:lstStyle/>
          <a:p>
            <a:r>
              <a:rPr lang="en-US" sz="2400" dirty="0"/>
              <a:t>Download Course Files to your MS 365 OneDrive. </a:t>
            </a:r>
          </a:p>
          <a:p>
            <a:r>
              <a:rPr lang="en-US" sz="2400" dirty="0"/>
              <a:t>Create MC Folder on Your OneDrive. </a:t>
            </a:r>
          </a:p>
          <a:p>
            <a:r>
              <a:rPr lang="en-US" sz="2400" dirty="0"/>
              <a:t>Create VOM Course subfolder in MC Folder. </a:t>
            </a:r>
          </a:p>
          <a:p>
            <a:r>
              <a:rPr lang="en-US" sz="2400" dirty="0"/>
              <a:t>Create the following Session subfolders in the VOM Folder</a:t>
            </a:r>
          </a:p>
          <a:p>
            <a:pPr lvl="1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Session 1 </a:t>
            </a:r>
          </a:p>
          <a:p>
            <a:pPr lvl="1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Sessions 2-3 Word</a:t>
            </a:r>
          </a:p>
          <a:p>
            <a:pPr lvl="1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Sessions 4-5 Excel</a:t>
            </a:r>
          </a:p>
          <a:p>
            <a:pPr lvl="1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Sessions 5-6 PowerPoint</a:t>
            </a:r>
          </a:p>
          <a:p>
            <a:pPr lvl="1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Sessions 7-8 Outlook</a:t>
            </a:r>
          </a:p>
          <a:p>
            <a:pPr lvl="1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Sessions 9-10 MS 365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962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C0AD92-79AC-B5FA-60EA-E63F678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40E2-D073-4F11-88A0-C631A085C1A5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C02C4-F042-B387-5DCB-C88F5F7C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6C718-008B-112D-4996-D934ED1C7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2211C8-BA5F-5A82-F9A5-8200430E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 – Desktop Folders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82B93A-C8B1-7D24-DA0B-53053BD1FC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Create the following Session subfolders on your Desktop:</a:t>
            </a:r>
          </a:p>
          <a:p>
            <a:pPr lvl="1"/>
            <a:r>
              <a:rPr lang="en-US" sz="2000" dirty="0"/>
              <a:t>Session 1 </a:t>
            </a:r>
          </a:p>
          <a:p>
            <a:pPr lvl="1"/>
            <a:r>
              <a:rPr lang="en-US" sz="2000" dirty="0"/>
              <a:t>Sessions 2-3 Word</a:t>
            </a:r>
          </a:p>
          <a:p>
            <a:pPr lvl="1"/>
            <a:r>
              <a:rPr lang="en-US" sz="2000" dirty="0"/>
              <a:t>Sessions 4-5 Excel</a:t>
            </a:r>
          </a:p>
          <a:p>
            <a:pPr lvl="1"/>
            <a:r>
              <a:rPr lang="en-US" sz="2000" dirty="0"/>
              <a:t>Sessions 5-6 PowerPoint</a:t>
            </a:r>
          </a:p>
          <a:p>
            <a:pPr lvl="1"/>
            <a:r>
              <a:rPr lang="en-US" sz="2000" dirty="0"/>
              <a:t>Sessions 7-8 Outlook</a:t>
            </a:r>
          </a:p>
          <a:p>
            <a:pPr lvl="1"/>
            <a:r>
              <a:rPr lang="en-US" sz="2000" dirty="0"/>
              <a:t>Sessions 9-10 MS 365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1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F0AA6-AB17-E343-459F-1F1D4ED0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BAF9-579C-44B5-AF5A-BABEC831336B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EDB32-D5AF-C7B6-B7E6-333B9FE4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C7221-2B16-4E4B-E92B-43754618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665671-5A54-DF83-1425-8C764162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Exercise 1 – Download Exercise Zip Files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BAB6AE-87F5-51E6-F203-BDBE27DA8E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638" y="1544128"/>
            <a:ext cx="10240962" cy="3769743"/>
          </a:xfrm>
        </p:spPr>
        <p:txBody>
          <a:bodyPr/>
          <a:lstStyle/>
          <a:p>
            <a:r>
              <a:rPr lang="en-US" dirty="0"/>
              <a:t>Download Course ZIP files from Profburnett.com  </a:t>
            </a:r>
          </a:p>
          <a:p>
            <a:r>
              <a:rPr lang="en-US" dirty="0"/>
              <a:t>Go to Profburnett.com &gt;</a:t>
            </a:r>
          </a:p>
          <a:p>
            <a:pPr lvl="1"/>
            <a:r>
              <a:rPr lang="en-US" dirty="0"/>
              <a:t>In Session 2 MS Word - (</a:t>
            </a:r>
            <a:r>
              <a:rPr lang="en-US" b="1" dirty="0"/>
              <a:t>Class Presentations, Exercise &amp; Solution Set Files)</a:t>
            </a:r>
          </a:p>
          <a:p>
            <a:pPr lvl="1"/>
            <a:r>
              <a:rPr lang="fr-FR" dirty="0"/>
              <a:t>Download Ex_Files_Word_EssT_MSFT_365.zip to Desktop Folder </a:t>
            </a:r>
            <a:br>
              <a:rPr lang="fr-FR" dirty="0"/>
            </a:br>
            <a:r>
              <a:rPr lang="en-US" sz="2400" dirty="0"/>
              <a:t>Sessions 2-3 </a:t>
            </a:r>
            <a:br>
              <a:rPr lang="en-US" sz="2400" dirty="0"/>
            </a:br>
            <a:endParaRPr lang="en-US" sz="2400" dirty="0"/>
          </a:p>
          <a:p>
            <a:r>
              <a:rPr lang="en-US" dirty="0"/>
              <a:t>Go to Profburnett.com &gt; </a:t>
            </a:r>
          </a:p>
          <a:p>
            <a:pPr lvl="1"/>
            <a:r>
              <a:rPr lang="en-US" dirty="0"/>
              <a:t>In Session 4 MS Excel - (</a:t>
            </a:r>
            <a:r>
              <a:rPr lang="en-US" b="1" dirty="0"/>
              <a:t>Class Presentations, Exercise &amp; Solution Set Files)</a:t>
            </a:r>
          </a:p>
          <a:p>
            <a:pPr lvl="1"/>
            <a:r>
              <a:rPr lang="en-US" dirty="0"/>
              <a:t>Download </a:t>
            </a:r>
            <a:r>
              <a:rPr lang="fr-FR" dirty="0"/>
              <a:t>Ex_Files_Excel_EssT_MSFT_365</a:t>
            </a:r>
            <a:r>
              <a:rPr lang="en-US" dirty="0"/>
              <a:t>.zip to Desktop Folder </a:t>
            </a:r>
            <a:br>
              <a:rPr lang="en-US" dirty="0"/>
            </a:br>
            <a:r>
              <a:rPr lang="en-US" dirty="0"/>
              <a:t>Session 4-5 </a:t>
            </a:r>
          </a:p>
          <a:p>
            <a:pPr lvl="1"/>
            <a:endParaRPr lang="en-US" dirty="0"/>
          </a:p>
          <a:p>
            <a:pPr lvl="1"/>
            <a:endParaRPr lang="fr-FR" dirty="0"/>
          </a:p>
          <a:p>
            <a:pPr lvl="1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5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749685-A4C8-87F7-E506-A74916785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BAF9-579C-44B5-AF5A-BABEC831336B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089697-C925-5AD8-C530-6EB2B21C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C294D-C397-6A34-9F8A-A2C0EDB3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916E20-AEFA-C06E-1269-3ECEF2AB3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Exercise 1 – Download Exercise Zip Files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0C3FA-33D9-6F6F-936F-8968B8674E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Go to Profburnett.com &gt; </a:t>
            </a:r>
          </a:p>
          <a:p>
            <a:pPr lvl="1"/>
            <a:r>
              <a:rPr lang="en-US" dirty="0"/>
              <a:t>In Session 6 MS PowerPoint - (</a:t>
            </a:r>
            <a:r>
              <a:rPr lang="en-US" b="1" dirty="0"/>
              <a:t>Class Presentations, Exercise &amp; Solution Set Files)</a:t>
            </a:r>
          </a:p>
          <a:p>
            <a:pPr lvl="1"/>
            <a:r>
              <a:rPr lang="en-US" dirty="0"/>
              <a:t>Download </a:t>
            </a:r>
            <a:r>
              <a:rPr lang="fr-FR" dirty="0"/>
              <a:t>Ex_Files_PowerPoint_EssT_MSFT_365</a:t>
            </a:r>
            <a:r>
              <a:rPr lang="en-US" dirty="0"/>
              <a:t>.zip to Desktop Folder </a:t>
            </a:r>
            <a:r>
              <a:rPr lang="en-US" sz="2400" dirty="0"/>
              <a:t>Sessions 5-6 PowerPoint</a:t>
            </a:r>
          </a:p>
          <a:p>
            <a:pPr lvl="1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5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DFB42-97F1-B77B-12A4-1E491832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40E2-D073-4F11-88A0-C631A085C1A5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AD33B-4EE1-261A-5F66-ECC11199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3AF44-EE99-C8BB-BD5A-C7375023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ECF298-6BC5-4D53-5C43-C8DC5815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 – Download Course Files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BF9E90-2666-FFB4-411E-2195DC8E3B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Unzip files to course folders: </a:t>
            </a:r>
          </a:p>
          <a:p>
            <a:pPr lvl="1"/>
            <a:r>
              <a:rPr lang="fr-FR" dirty="0"/>
              <a:t>Ex_Files_Word_EssT_MSFT_365.zip &gt;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2-3 Word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fr-FR" dirty="0"/>
              <a:t>Ex_Files_Excel_EssT_MSFT_365</a:t>
            </a:r>
            <a:r>
              <a:rPr lang="en-US" dirty="0"/>
              <a:t>.zip &gt;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4-5 Excel</a:t>
            </a:r>
          </a:p>
          <a:p>
            <a:pPr lvl="1"/>
            <a:r>
              <a:rPr lang="fr-FR" dirty="0"/>
              <a:t>Ex_Files_PowerPoint_EssT_MSFT_365</a:t>
            </a:r>
            <a:r>
              <a:rPr lang="en-US" dirty="0"/>
              <a:t>.zip &gt;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6-7 PowerPoint</a:t>
            </a:r>
          </a:p>
          <a:p>
            <a:pPr lvl="1"/>
            <a:r>
              <a:rPr lang="en-US" dirty="0"/>
              <a:t>Ex_Files_Sway_EssT.zip &gt;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6-7 PowerPoint</a:t>
            </a:r>
          </a:p>
          <a:p>
            <a:pPr lvl="1"/>
            <a:r>
              <a:rPr lang="en-US" dirty="0"/>
              <a:t>Glossary_Sway_Essential_Training_2022.zip &gt;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6-7 PowerPoint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1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3C741-9231-D95C-ACBA-5461AA229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BEA33-EAF6-006B-464A-553D9F983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40E2-D073-4F11-88A0-C631A085C1A5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E8E800-4D81-412C-7FB1-7A544A29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965BC-B0CA-76F6-C56B-3C2B03E4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2363A34-63AB-7E8D-C4EA-1CF46B0E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 – Unzip Files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F7B322-A342-4F3C-1D7E-25C50436C3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Unzip files to course folders: </a:t>
            </a:r>
          </a:p>
          <a:p>
            <a:pPr lvl="1"/>
            <a:r>
              <a:rPr lang="fr-FR" dirty="0"/>
              <a:t>Ex_Files_Word_EssT_MSFT_365.zip &gt;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2-3 Word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fr-FR" dirty="0"/>
              <a:t>Ex_Files_Excel_EssT_MSFT_365</a:t>
            </a:r>
            <a:r>
              <a:rPr lang="en-US" dirty="0"/>
              <a:t>.zip &gt;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4-5 Excel</a:t>
            </a:r>
          </a:p>
          <a:p>
            <a:pPr lvl="1"/>
            <a:r>
              <a:rPr lang="fr-FR" dirty="0"/>
              <a:t>Ex_Files_PowerPoint_EssT_MSFT_365</a:t>
            </a:r>
            <a:r>
              <a:rPr lang="en-US" dirty="0"/>
              <a:t>.zip &gt;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6-7 PowerPoint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61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78353E-F944-0C54-CAAC-1F4D4F766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BAF9-579C-44B5-AF5A-BABEC831336B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12596-CD30-F531-B785-2160F4BB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52AEE-2A30-7C13-79B4-CF3C7AD4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41FB5B-0E58-CDCC-3959-E33AC2B6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dirty="0"/>
              <a:t>Exercise 1 – Copy Word Chapter folders to OneDrive Session Folders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40F10-0115-AE1A-04C9-01628593FE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Copy Chapter 1 – Chapter 9 folders from </a:t>
            </a:r>
            <a:r>
              <a:rPr lang="en-US" b="1" dirty="0"/>
              <a:t>Session 2-3 Word Folder </a:t>
            </a:r>
            <a:r>
              <a:rPr lang="en-US" dirty="0"/>
              <a:t>to:</a:t>
            </a:r>
          </a:p>
          <a:p>
            <a:r>
              <a:rPr lang="en-US" dirty="0"/>
              <a:t>OneDrive &gt; MC &gt; VOM&gt;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4-5 Word OneDrive </a:t>
            </a:r>
            <a:r>
              <a:rPr lang="en-US" sz="2800" dirty="0"/>
              <a:t>Folder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97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96C7E-7FEB-71D1-9F37-00B6C00C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C7E47-F1A1-947C-BC8D-40EE22498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BAF9-579C-44B5-AF5A-BABEC831336B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C56D1-C196-0DB2-D061-D4AC45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63E04-A6C6-5007-8D7B-06895D53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A1F378-AFCE-A13D-F34E-1C45395EE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dirty="0"/>
              <a:t>Exercise 1 – Copy Excel Exercise files to OneDrive Session Folders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853D6-08EB-8A28-AB70-C7B7A387ED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Copy Exercise Files 01 – 11 from </a:t>
            </a:r>
            <a:r>
              <a:rPr lang="en-US" b="1" dirty="0"/>
              <a:t>Session 4-5 Excel </a:t>
            </a:r>
            <a:r>
              <a:rPr lang="en-US" dirty="0"/>
              <a:t>Folder to:</a:t>
            </a:r>
          </a:p>
          <a:p>
            <a:r>
              <a:rPr lang="en-US" dirty="0"/>
              <a:t>OneDrive &gt; MC &gt; VOM&gt;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Sessions 4-5 Excel Folder.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94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tColl_PowerpointTemplate_WidescreenHD4.pptx" id="{04D90C99-1C87-4986-B47D-77907E207D31}" vid="{20320C7C-79F4-4534-ABCE-7862B5BFE5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3315</TotalTime>
  <Words>1531</Words>
  <Application>Microsoft Office PowerPoint</Application>
  <PresentationFormat>Widescreen</PresentationFormat>
  <Paragraphs>208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Exercise 1 – Create OneDrive Folders</vt:lpstr>
      <vt:lpstr>Exercise 1 – Desktop Folders</vt:lpstr>
      <vt:lpstr>Exercise 1 – Download Exercise Zip Files</vt:lpstr>
      <vt:lpstr>Exercise 1 – Download Exercise Zip Files</vt:lpstr>
      <vt:lpstr>Exercise 1 – Download Course Files </vt:lpstr>
      <vt:lpstr>Exercise 1 – Unzip Files </vt:lpstr>
      <vt:lpstr>Exercise 1 – Copy Word Chapter folders to OneDrive Session Folders </vt:lpstr>
      <vt:lpstr>Exercise 1 – Copy Excel Exercise files to OneDrive Session Folders </vt:lpstr>
      <vt:lpstr>Exercise 1 – Copy PowerPoint Folders and File OneDrive Session Folders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Dorr</dc:creator>
  <cp:lastModifiedBy>Burnett, Carl M</cp:lastModifiedBy>
  <cp:revision>317</cp:revision>
  <cp:lastPrinted>2025-02-19T11:39:33Z</cp:lastPrinted>
  <dcterms:created xsi:type="dcterms:W3CDTF">2019-08-09T18:11:29Z</dcterms:created>
  <dcterms:modified xsi:type="dcterms:W3CDTF">2025-02-19T16:40:29Z</dcterms:modified>
</cp:coreProperties>
</file>